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72" r:id="rId1"/>
  </p:sldMasterIdLst>
  <p:sldIdLst>
    <p:sldId id="256" r:id="rId2"/>
    <p:sldId id="258" r:id="rId3"/>
    <p:sldId id="263" r:id="rId4"/>
    <p:sldId id="259" r:id="rId5"/>
    <p:sldId id="260" r:id="rId6"/>
    <p:sldId id="261" r:id="rId7"/>
    <p:sldId id="262" r:id="rId8"/>
    <p:sldId id="278" r:id="rId9"/>
    <p:sldId id="264" r:id="rId10"/>
    <p:sldId id="279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595FF"/>
    <a:srgbClr val="737373"/>
    <a:srgbClr val="1B10B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57" d="100"/>
          <a:sy n="57" d="100"/>
        </p:scale>
        <p:origin x="-1524" y="-4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46B75-C04E-4A0C-8B9A-2172F98DA75F}" type="datetimeFigureOut">
              <a:rPr lang="en-US" smtClean="0"/>
              <a:pPr/>
              <a:t>9/23/2012</a:t>
            </a:fld>
            <a:endParaRPr lang="en-US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4806E-55B0-450C-AC2C-48D7697D1F7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46B75-C04E-4A0C-8B9A-2172F98DA75F}" type="datetimeFigureOut">
              <a:rPr lang="en-US" smtClean="0"/>
              <a:pPr/>
              <a:t>9/23/2012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4806E-55B0-450C-AC2C-48D7697D1F7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46B75-C04E-4A0C-8B9A-2172F98DA75F}" type="datetimeFigureOut">
              <a:rPr lang="en-US" smtClean="0"/>
              <a:pPr/>
              <a:t>9/23/2012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4806E-55B0-450C-AC2C-48D7697D1F7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46B75-C04E-4A0C-8B9A-2172F98DA75F}" type="datetimeFigureOut">
              <a:rPr lang="en-US" smtClean="0"/>
              <a:pPr/>
              <a:t>9/23/2012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4806E-55B0-450C-AC2C-48D7697D1F7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46B75-C04E-4A0C-8B9A-2172F98DA75F}" type="datetimeFigureOut">
              <a:rPr lang="en-US" smtClean="0"/>
              <a:pPr/>
              <a:t>9/23/2012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4806E-55B0-450C-AC2C-48D7697D1F7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46B75-C04E-4A0C-8B9A-2172F98DA75F}" type="datetimeFigureOut">
              <a:rPr lang="en-US" smtClean="0"/>
              <a:pPr/>
              <a:t>9/23/2012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4806E-55B0-450C-AC2C-48D7697D1F7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46B75-C04E-4A0C-8B9A-2172F98DA75F}" type="datetimeFigureOut">
              <a:rPr lang="en-US" smtClean="0"/>
              <a:pPr/>
              <a:t>9/23/2012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4806E-55B0-450C-AC2C-48D7697D1F7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46B75-C04E-4A0C-8B9A-2172F98DA75F}" type="datetimeFigureOut">
              <a:rPr lang="en-US" smtClean="0"/>
              <a:pPr/>
              <a:t>9/23/2012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4806E-55B0-450C-AC2C-48D7697D1F7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46B75-C04E-4A0C-8B9A-2172F98DA75F}" type="datetimeFigureOut">
              <a:rPr lang="en-US" smtClean="0"/>
              <a:pPr/>
              <a:t>9/23/2012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FF64806E-55B0-450C-AC2C-48D7697D1F7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dirty="0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46B75-C04E-4A0C-8B9A-2172F98DA75F}" type="datetimeFigureOut">
              <a:rPr lang="en-US" smtClean="0"/>
              <a:pPr/>
              <a:t>9/23/2012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4806E-55B0-450C-AC2C-48D7697D1F7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46B75-C04E-4A0C-8B9A-2172F98DA75F}" type="datetimeFigureOut">
              <a:rPr lang="en-US" smtClean="0"/>
              <a:pPr/>
              <a:t>9/23/2012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4806E-55B0-450C-AC2C-48D7697D1F7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C4E46B75-C04E-4A0C-8B9A-2172F98DA75F}" type="datetimeFigureOut">
              <a:rPr lang="en-US" smtClean="0"/>
              <a:pPr/>
              <a:t>9/23/2012</a:t>
            </a:fld>
            <a:endParaRPr lang="en-US" dirty="0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FF64806E-55B0-450C-AC2C-48D7697D1F7C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10.jpeg"/><Relationship Id="rId2" Type="http://schemas.openxmlformats.org/officeDocument/2006/relationships/hyperlink" Target="https://sites.google.com/site/chavezinventeams/home/IMG_0970.jpg?attredirects=0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hyperlink" Target="http://www.wecanchange.com/" TargetMode="Externa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hyperlink" Target="http://www.conradawards.org/pages/about-category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hyperlink" Target="http://www.google.com/events/sciencefair/index.html" TargetMode="Externa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gif"/><Relationship Id="rId2" Type="http://schemas.openxmlformats.org/officeDocument/2006/relationships/hyperlink" Target="http://web.mit.edu/invent/index.html" TargetMode="Externa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hyperlink" Target="http://www.trash2treasurefl.org/index.php" TargetMode="Externa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hyperlink" Target="http://makerfaire.com/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447800"/>
            <a:ext cx="7772400" cy="1470025"/>
          </a:xfrm>
        </p:spPr>
        <p:txBody>
          <a:bodyPr/>
          <a:lstStyle/>
          <a:p>
            <a:r>
              <a:rPr lang="en-US" dirty="0" smtClean="0"/>
              <a:t>Innovation Education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Through Robotics and Invention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Brief Look Back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2011680"/>
            <a:ext cx="8686800" cy="4008120"/>
          </a:xfrm>
        </p:spPr>
        <p:txBody>
          <a:bodyPr>
            <a:noAutofit/>
          </a:bodyPr>
          <a:lstStyle/>
          <a:p>
            <a:r>
              <a:rPr lang="en-US" sz="3200" dirty="0" smtClean="0"/>
              <a:t>First Car: Toyota Corona</a:t>
            </a:r>
          </a:p>
          <a:p>
            <a:r>
              <a:rPr lang="en-US" sz="3200" dirty="0" smtClean="0"/>
              <a:t>Malcolm Wells, Wayne Williams &amp; Dr. </a:t>
            </a:r>
            <a:r>
              <a:rPr lang="en-US" sz="3200" dirty="0" err="1" smtClean="0"/>
              <a:t>Kevane</a:t>
            </a:r>
            <a:endParaRPr lang="en-US" sz="3200" dirty="0" smtClean="0"/>
          </a:p>
          <a:p>
            <a:r>
              <a:rPr lang="en-US" sz="3200" dirty="0" smtClean="0"/>
              <a:t>AAPT</a:t>
            </a:r>
          </a:p>
          <a:p>
            <a:r>
              <a:rPr lang="en-US" sz="3200" dirty="0" smtClean="0"/>
              <a:t>South Mountain High School</a:t>
            </a:r>
          </a:p>
          <a:p>
            <a:r>
              <a:rPr lang="en-US" sz="3200" dirty="0" smtClean="0"/>
              <a:t>Physics PLCs in Phoenix Union</a:t>
            </a:r>
          </a:p>
          <a:p>
            <a:r>
              <a:rPr lang="en-US" sz="3200" dirty="0" smtClean="0"/>
              <a:t>Electric Vehicles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28600"/>
            <a:ext cx="8915400" cy="1143000"/>
          </a:xfrm>
        </p:spPr>
        <p:txBody>
          <a:bodyPr>
            <a:normAutofit/>
          </a:bodyPr>
          <a:lstStyle/>
          <a:p>
            <a:r>
              <a:rPr lang="en-US" sz="3000" dirty="0" smtClean="0">
                <a:solidFill>
                  <a:srgbClr val="FF0000"/>
                </a:solidFill>
              </a:rPr>
              <a:t>F</a:t>
            </a:r>
            <a:r>
              <a:rPr lang="en-US" sz="3000" dirty="0" smtClean="0"/>
              <a:t>or </a:t>
            </a:r>
            <a:r>
              <a:rPr lang="en-US" sz="3000" dirty="0" smtClean="0">
                <a:solidFill>
                  <a:srgbClr val="FF0000"/>
                </a:solidFill>
              </a:rPr>
              <a:t>I</a:t>
            </a:r>
            <a:r>
              <a:rPr lang="en-US" sz="3000" dirty="0" smtClean="0"/>
              <a:t>nspiration and </a:t>
            </a:r>
            <a:r>
              <a:rPr lang="en-US" sz="3000" dirty="0" smtClean="0">
                <a:solidFill>
                  <a:srgbClr val="FF0000"/>
                </a:solidFill>
              </a:rPr>
              <a:t>R</a:t>
            </a:r>
            <a:r>
              <a:rPr lang="en-US" sz="3000" dirty="0" smtClean="0"/>
              <a:t>ecognition of </a:t>
            </a:r>
            <a:r>
              <a:rPr lang="en-US" sz="3000" dirty="0" smtClean="0">
                <a:solidFill>
                  <a:srgbClr val="FF0000"/>
                </a:solidFill>
              </a:rPr>
              <a:t>S</a:t>
            </a:r>
            <a:r>
              <a:rPr lang="en-US" sz="3000" dirty="0" smtClean="0"/>
              <a:t>cience &amp; </a:t>
            </a:r>
            <a:r>
              <a:rPr lang="en-US" sz="3000" dirty="0" smtClean="0">
                <a:solidFill>
                  <a:srgbClr val="FF0000"/>
                </a:solidFill>
              </a:rPr>
              <a:t>T</a:t>
            </a:r>
            <a:r>
              <a:rPr lang="en-US" sz="3000" dirty="0" smtClean="0"/>
              <a:t>echnology</a:t>
            </a:r>
            <a:endParaRPr lang="en-US" sz="30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001000" cy="443484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4000" dirty="0" smtClean="0"/>
              <a:t>Dean </a:t>
            </a:r>
            <a:r>
              <a:rPr lang="en-US" sz="4000" dirty="0" err="1" smtClean="0"/>
              <a:t>Kamen</a:t>
            </a:r>
            <a:r>
              <a:rPr lang="en-US" sz="4000" dirty="0" smtClean="0"/>
              <a:t>: Inventor</a:t>
            </a:r>
          </a:p>
          <a:p>
            <a:pPr>
              <a:buNone/>
            </a:pPr>
            <a:endParaRPr lang="en-US" sz="4000" dirty="0" smtClean="0"/>
          </a:p>
        </p:txBody>
      </p:sp>
      <p:sp>
        <p:nvSpPr>
          <p:cNvPr id="5122" name="AutoShape 2" descr="data:image/jpeg;base64,/9j/4AAQSkZJRgABAQAAAQABAAD/2wBDAAkGBwgHBgkIBwgKCgkLDRYPDQwMDRsUFRAWIB0iIiAdHx8kKDQsJCYxJx8fLT0tMTU3Ojo6Iys/RD84QzQ5Ojf/2wBDAQoKCg0MDRoPDxo3JR8lNzc3Nzc3Nzc3Nzc3Nzc3Nzc3Nzc3Nzc3Nzc3Nzc3Nzc3Nzc3Nzc3Nzc3Nzc3Nzc3Nzf/wAARCACoAHQDASIAAhEBAxEB/8QAHAAAAQUBAQEAAAAAAAAAAAAAAAEEBQYHAgMI/8QAORAAAQMDAgQDBgQFBAMAAAAAAQIDBAAFERIhBjFBURMiYQcUMnGBkRVCobEjcsHR8CQzUoJikvH/xAAZAQEAAwEBAAAAAAAAAAAAAAAAAQIDBAX/xAAhEQADAQACAwADAQEAAAAAAAAAAQIREiEDEzEEIkFRMv/aAAwDAQACEQMRAD8A3GiiigCiiigENFFFAIRSV0aSgIm9cR2WxlAu9yjxVLGUIcX5lDuEjfHrXlZeKrFfHVtWq5sSHUDKm0khWO+DzG1Zi/wkriXiDiSXe5zrbqJqmmPCPwtp+Aeb0PL0z1qu8Q8OI4SVHvFsuC3noD6HFBRSFABW4GMdNsdQcVn7FuGvprjyPociuTQhwOtpcTyUkEUGtDIQ1ya6NcqoDg0UUUA+ooooAooooApKWkoApDS0hoCkcQWS3GVJelRQ44/KDwzqOVhKQD6bAcv61ULhEs6/xF+bCaT4ytb61JOCnVq3OBnGB9q0zidTIhoCnktSVr0xyoZ1LwTgDrsCfpWSX0v+C61OeD0iQjyoCQnw0/8AIgdT61h6qq8R1z5kvH2Vy5e0ziuWdLFzVCjgaUMx2UJwnpkkE5x64qR4R9ot9gSo34jcFS4TkhLbyZJB0JJGVhXMYBzzxtVNnWO5xgpXuLy2081NjVgeoG4+1JEbkJiAORJCUJXrU4plWkDHU49K6Ws+nHu9o+s8+ua5NQ3BKnV8G2Jb6lKdNvYKys5JOgc/Wpk1Uk4opdqKAe0UUUAUUUUAUlFBoBCaheI+IY1jjgufxH1j+G1nGfU9h/apk8t6yW/SVXTiSQ64rDDRKE5+H4tIwf8Aqf8A2rbw+NXXfwz8t8V0eF8ud3v4TIacQw7GVrZUQNLecbgHmR656VEIjrbc8V8pW8QFPL56l55+g6gdN6mlJS2gElJCs4SNyf7UwlzmmoRY0o8RR1KOkHA2JGcdhj6mu1TM9pHK6p9DMTS8+EoWSUAlerlgc9u+Tj6GnF34iktcFXS1PpckNSGClpQIy3vk/MEA4H96heG0qkwPeXgorcUQoZyMpODj5q1GnN/TizvL+HQMk8sAcz9qjySrhsmW5rDcLOwYtogx1J0luO2gp7EJAxToilIxy5dKRVeadp5k4NFIedFASFFFFAFML3dGLPbH50k5Q0nISCAVnoBnrT+qXx5FMwpadtqLiyEZS0ZC2yFHI2CepA2PzHWgLVFmx5KctOpUewPKvcmsGs0yzu+LHsc5+3SPMn3WS8p1vO+MFZP6EZ7GvOVxTMtkgxbj4qHQ0FhPiZUQc7jflkZ/wZtEcnlPCLpJfr2bDxVxBFssB3W7iUtpRZbCSSojGf361k1ilOXG1okupHjFaytIVkgaiQD/ANSKgp/EKVtrdZcDxG5WPiz01Dn/AJ051JcKOsvWh2Qt3wWHlk7uHUkjbc+hB36jA9a7PFMx0mctt33hJupKF4eUD5QrbcAkGoS6vEhRBOPQD51doE602+A2z4jSpC0nW7JIWfMQRk9sKyE9hyqBnt21BEyOhSmHslOs4AI54BzgVWPyZq3GYaX+M4jnpC2BZTaY+lK2m9Gta0t5OVHPyHOve6yAi3SskqSGlK1kDkEnPLnRJlMIBKUssEDAVlOT32xnFNywu5triJcKRIxHS4Vahqc8o/U/pW9PJwwSbrTfbe0WLfFaV8TbKEnfO4SBXqa6CQkAJ5AYFcqrzDuPM86K5UreigJKiiigCo+7RmpEclxRQUbpWnmD/gH2B5gVxfrguBHaDJbS6+6lpCnBlKSogAn71BF9SpMltd/TcH2wkOxW0NhDBOcHCfMCcHmTyq0rk8K1XFaV1fDMBhp1ouLdadAC0FpBS4Ac+YEHJ3PLA9ARmmb/AAJZpwjyZHvyTGjIjBRe3cSnO58u5OTk8vSmfGt6FpjhagoPhZVHWOW26kqPTYfr3FWBPjiwwW5atLqo7Yd822spBO/zzXT64X8MOdPsrU3gXhJajrjSELA8yhJWDz5nVkf/AGpU6LTbWo9kCWWWkgBB8+cbAkncmq7euIUN3VUKKyXXWzguBJ3IxuAN/wDDyqDn3K5QJmhctxtLqSopSrUQc74JztyPLrWaqU+i/Gn9O7xdEzJ6WJ8OIl4DPjJa0KUO3y9N6iLmubFwluQtUBeAFqcyps9AMnv2ovEsTz4clxT4QditWSP7VD+EW8pbfdCM/CVHArOu600lNLBwZMo5CZjmFEnknf8ASuokuXDdS6xLdQ6hQUlwEZSociM9aizqcnaHnFEpSMLJOcdPpVy9mNiavvFbcC5kuxfdnHFJ5E4wBg423UKjkxiLJ7NeM+JbhxhDt1wuq5cR1LmtDzaCdkEghQAOcgdeWa2lZqv2Hgfh7h2aZtrhrRKKCjxHHluEA88ajgfSpxZyaqWOSaK5VzoqAS9FFFSCPvtsYu9tehSSUocGNacZSe4zWU+zSO3Ht14cRhWu4FpKwMakISMH7qV962Re4x3rMrG2luz3FbaS2JFzmuJCRjCS+sDH0SK18K/Yz8v/ACVf2lo8SyONggqccQlvP/Ik1aL++IsJwOjUGUDUOWdPb7VDPQPxTia3RZDQXFiIXMdBOdSgQGwfqQfUA0+4vfEWzyXlhT68DQ0B/uKJwlIHqrA61v8A6zH/ABFPVIlmKu4PW99qM6vyOtgKS4eoyOR35H99qr8m5QJHgKd8z2CUspHInchR+g6irl7THF8N8NWfh2I4FuRwlchfIK0qClqJ6ZcUkVU7LcoMJMiROs2LZIBbRNQyXDqwPIpWdhttjfl864m+zqwhsrdkEJSE5yQkDYCu3ULaXpeTpUBnftUnZzGkXRaU21MiKgl1K/HwNIHfGwHzG9SMWywbq48pDcmOkDKUBYIAPIAkHpjp35VXm12/hfgmkp+lHdcBfS5oygcyRzFXv2RXFUDjyElbaVmahyMo4wW8jWCMeqB96h5/CzkeYuPFcW4jTrTrSNWOW+Nuea1/2bezuFYm2LzKdVLuLjYW0tSdCWEqTuAnJ825Gr16VM0rXJEVNQ3NGgKrxUMZJpxppu+cJNSVGjjnmorwWTqNFQCx5oopCasCK4su/wCA8OXC66AsxWStKScAnoPvVBtM1UngqBICgyqQwla1jmFKOVYBHU53qR414mky/foHDobeEWO775IcSSyg6cFCcfGvfGAcDO/QHJLzcZ0W2xYUOa+Ft4bCG3CB2ACM4JPXbapXlUMh+N2jR+G2Pc2rhMlPYdfdDbXjKP8AtoGAdz1UV9s7dK5Yxd+LoMV1aSzCJmvox8SUDKR1A8xbPTp3qnQeJr7AtkeOp1E3S1ulwAac9AtOBgAjJOe+1WLhnMXhi6X18pEu6yPd2yFZCWkbEAnA+LIz1CRvV35lU4ivqc1rKZxzxFPkcSzn4VxfZQQlr/TPlBUATnJG/NStvQfQ4P4Rk8QiZLu0qVFtre7i0r87znQBJGDzPMdcCnf4NCNylXmQx7ha4o2CjqU4vnnBOCc75yeQ9anm5UKx8PW1t5+QUyNKkrkr1LK1p1AKI22GE9s571gzQoblnkRrgyiyqlKUsq0uONBAIHlJz25j+laXC4WbTwpOvTF1U2+yh3U24lstakZwCQkKH1PWqlalPwmJTqNH8U+IlYJOgEqKtO56k798mnCJTTUL3eeZDrLupaYiXClKlkAAq64x23zttU/R8LDZLa7cpcZtKkJU6sNKWMEpOlSzt1GlKvqK15hpLTSG0Z0oSEjPYCvnqNHnyP48Z0thBOl0rUnfrpx+9X/2c8WT1XMWG+vKeWtJMV5ask4GdOfzAgEgnfYipSS6Dbf00lQwKZyTsaeLO1MZCudCBgv4jRXK/ioqCSy1UeP72YEZu3sPKakSkLUVo+JLacZx2JyBn51b6qPFVourt2E+0w4E/wAaGqI4xOVpQ0dWpLg8qsgHOU4323qWtQXTMymX5+dGjWS2xo8SK3kNttZ36krUTk5I1EncnfnUE7HYgKW/IdL0k+VtDYCQjbfHPPz7HHXe8y/ZhfvxRcuLcYKUrbKShLQbA25BKUgdOdZ7JjXZVwXGjQVzHEKLa0MIU6tspJBCkpSdJzvvzzmsfW91s39qzBjcpMh5C1LcVuc6E/mV69zWk3iKqDw/YuHHH0plNREuO6lba85Vkn/yKgPlUJw9wRxGviK0v3OyPtwGpAdd8yPy5UnbUD8WnbFaHemrc1PJkSIy5stIBZcKSpASCQnSfTUd+5q8ppazO6TfRmXH8Z2JwrGiJAx4w8XQrIyUk5OKiL7fId6ttjhxAtcppxCnEeGcNhKACM/m3ydtsDmM1q0uBDukIxJkdKmiNGgHAA9MfvVfi8MWzhuczMgRXHG3XRHkArLivBc8ivtknbfamlCDMxgwltIStvQrAC04CxzOPvv2BqEacVLkFwq+JWhB+uK9uJ2PwxTyVugoDiw2BsQDjPr0G3bavG2jwocZ1OCQA5jqN84/Spn6GaA+piDDajgaEEhpIG+TUTER7ne+HFMA625iG0kjBIyP7mpdMhqXHQ6wQsLGpNefDUQXnjiAmKdUS1JL7ywMhS8EAZ/mII/lNSt0hmtrVzpm/wAjTxQzmm7qCRjFSCNUN6KcqZ3oqCScpKKKsQFcpbQlSlJQkFRyogc/nXVJmgK5xzfvwKzrcbVpeWCEEflHU/sPr6VlfCLQuES9XOaouSUKShKTzbATr2PPJKk5/lxVl9silF+I2okNKSgHsAVnP6YqG4XUhvhi4NaAJCpqvFJHPITv8sAJ+9VphDm3TZy5bLTjjag44lAJQARkgdMVcZFkuYWptDPijGziXgB+u4PyzVMtkVTl1gRwvU49KQBg9AdSvslJP0rY6qlpLZhnFXCN0FzQpcF9yIlC1+LpykHBwlWPXryqpx1PNWNKnWXlyEHCEqaKVAFZwnfHId+Qr6aluBmI87sNDalZJ5YGawSUl+73DwkKPLK1qPwp7n1/vVuJGjThi0L4glCIm4tWxa1Y8J905cyPypGyu2Mg1uHDHDkLhu3e6QgVKUdTry/icV3P9B0rGZFmZ8RcaOVCQ22lxJUoHVkq9Mj4TvWrezy+LvfC7Dz7niSY6zHeUTkqKcEE+pSpJPzq26Cyq2ryWcV0pVeK1VAPNW5oryWo52ViioBNUUUVYBjNIaU0hoCr8e8OHiG16Gce8tboBONQ7ZrI0niWE6uDHtkx10q0q0sLUlRHVflIz65Gf1r6COOtIQMYoDPfZ7aLhbwq5X5Ly57oIbZ8NKURknGRtzUcc+g275vBkqIzox86cKSK8X0+Q4wajAQPGFxDXDk5IcT4i0BvA7KIB/Q1nPCjYcalSMDK3dGSN8AbfvV2v8VcuI+0BhSknGeWeYrObTdEWx+TGkkoSteQog4SeRz1p/ATi/E1K8ZCW1eKQnB5oHIn96mvZIhTXD018jySrg483/LoQn90n7VTpdzVc1/htnHvE2XlsKGUoSDz37dz0Ga1KzwWrRaotvYOpLCAnVjGo9T9Tk1CWIMlFOmvFbhpSe1cKz2oDzKyTRXJBzRQnSx0UUVYgKQ86KKA5NJRRQCEVyRmiigGzsNlw5WgGq3eOB7PdJPjyG3UOZyS05p1fOiigHVn4Ss9oyYMUIWRguE6lEfM71MJittjyp+9FFALoSPyikKEnpRRUA48NPaiiipB/9k="/>
          <p:cNvSpPr>
            <a:spLocks noChangeAspect="1" noChangeArrowheads="1"/>
          </p:cNvSpPr>
          <p:nvPr/>
        </p:nvSpPr>
        <p:spPr bwMode="auto">
          <a:xfrm>
            <a:off x="0" y="-493713"/>
            <a:ext cx="685800" cy="1000126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24" name="AutoShape 4" descr="data:image/jpeg;base64,/9j/4AAQSkZJRgABAQAAAQABAAD/2wBDAAkGBwgHBgkIBwgKCgkLDRYPDQwMDRsUFRAWIB0iIiAdHx8kKDQsJCYxJx8fLT0tMTU3Ojo6Iys/RD84QzQ5Ojf/2wBDAQoKCg0MDRoPDxo3JR8lNzc3Nzc3Nzc3Nzc3Nzc3Nzc3Nzc3Nzc3Nzc3Nzc3Nzc3Nzc3Nzc3Nzc3Nzc3Nzc3Nzf/wAARCACoAHQDASIAAhEBAxEB/8QAHAAAAQUBAQEAAAAAAAAAAAAAAAEEBQYHAgMI/8QAORAAAQMDAgQDBgQFBAMAAAAAAQIDBAAFERIhBjFBURMiYQcUMnGBkRVCobEjcsHR8CQzUoJikvH/xAAZAQEAAwEBAAAAAAAAAAAAAAAAAQIDBAX/xAAhEQADAQACAwADAQEAAAAAAAAAAQIREiEDEzEEIkFRMv/aAAwDAQACEQMRAD8A3GiiigCiiigENFFFAIRSV0aSgIm9cR2WxlAu9yjxVLGUIcX5lDuEjfHrXlZeKrFfHVtWq5sSHUDKm0khWO+DzG1Zi/wkriXiDiSXe5zrbqJqmmPCPwtp+Aeb0PL0z1qu8Q8OI4SVHvFsuC3noD6HFBRSFABW4GMdNsdQcVn7FuGvprjyPociuTQhwOtpcTyUkEUGtDIQ1ya6NcqoDg0UUUA+ooooAooooApKWkoApDS0hoCkcQWS3GVJelRQ44/KDwzqOVhKQD6bAcv61ULhEs6/xF+bCaT4ytb61JOCnVq3OBnGB9q0zidTIhoCnktSVr0xyoZ1LwTgDrsCfpWSX0v+C61OeD0iQjyoCQnw0/8AIgdT61h6qq8R1z5kvH2Vy5e0ziuWdLFzVCjgaUMx2UJwnpkkE5x64qR4R9ot9gSo34jcFS4TkhLbyZJB0JJGVhXMYBzzxtVNnWO5xgpXuLy2081NjVgeoG4+1JEbkJiAORJCUJXrU4plWkDHU49K6Ws+nHu9o+s8+ua5NQ3BKnV8G2Jb6lKdNvYKys5JOgc/Wpk1Uk4opdqKAe0UUUAUUUUAUlFBoBCaheI+IY1jjgufxH1j+G1nGfU9h/apk8t6yW/SVXTiSQ64rDDRKE5+H4tIwf8Aqf8A2rbw+NXXfwz8t8V0eF8ud3v4TIacQw7GVrZUQNLecbgHmR656VEIjrbc8V8pW8QFPL56l55+g6gdN6mlJS2gElJCs4SNyf7UwlzmmoRY0o8RR1KOkHA2JGcdhj6mu1TM9pHK6p9DMTS8+EoWSUAlerlgc9u+Tj6GnF34iktcFXS1PpckNSGClpQIy3vk/MEA4H96heG0qkwPeXgorcUQoZyMpODj5q1GnN/TizvL+HQMk8sAcz9qjySrhsmW5rDcLOwYtogx1J0luO2gp7EJAxToilIxy5dKRVeadp5k4NFIedFASFFFFAFML3dGLPbH50k5Q0nISCAVnoBnrT+qXx5FMwpadtqLiyEZS0ZC2yFHI2CepA2PzHWgLVFmx5KctOpUewPKvcmsGs0yzu+LHsc5+3SPMn3WS8p1vO+MFZP6EZ7GvOVxTMtkgxbj4qHQ0FhPiZUQc7jflkZ/wZtEcnlPCLpJfr2bDxVxBFssB3W7iUtpRZbCSSojGf361k1ilOXG1okupHjFaytIVkgaiQD/ANSKgp/EKVtrdZcDxG5WPiz01Dn/AJ051JcKOsvWh2Qt3wWHlk7uHUkjbc+hB36jA9a7PFMx0mctt33hJupKF4eUD5QrbcAkGoS6vEhRBOPQD51doE602+A2z4jSpC0nW7JIWfMQRk9sKyE9hyqBnt21BEyOhSmHslOs4AI54BzgVWPyZq3GYaX+M4jnpC2BZTaY+lK2m9Gta0t5OVHPyHOve6yAi3SskqSGlK1kDkEnPLnRJlMIBKUssEDAVlOT32xnFNywu5triJcKRIxHS4Vahqc8o/U/pW9PJwwSbrTfbe0WLfFaV8TbKEnfO4SBXqa6CQkAJ5AYFcqrzDuPM86K5UreigJKiiigCo+7RmpEclxRQUbpWnmD/gH2B5gVxfrguBHaDJbS6+6lpCnBlKSogAn71BF9SpMltd/TcH2wkOxW0NhDBOcHCfMCcHmTyq0rk8K1XFaV1fDMBhp1ouLdadAC0FpBS4Ac+YEHJ3PLA9ARmmb/AAJZpwjyZHvyTGjIjBRe3cSnO58u5OTk8vSmfGt6FpjhagoPhZVHWOW26kqPTYfr3FWBPjiwwW5atLqo7Yd822spBO/zzXT64X8MOdPsrU3gXhJajrjSELA8yhJWDz5nVkf/AGpU6LTbWo9kCWWWkgBB8+cbAkncmq7euIUN3VUKKyXXWzguBJ3IxuAN/wDDyqDn3K5QJmhctxtLqSopSrUQc74JztyPLrWaqU+i/Gn9O7xdEzJ6WJ8OIl4DPjJa0KUO3y9N6iLmubFwluQtUBeAFqcyps9AMnv2ovEsTz4clxT4QditWSP7VD+EW8pbfdCM/CVHArOu600lNLBwZMo5CZjmFEnknf8ASuokuXDdS6xLdQ6hQUlwEZSociM9aizqcnaHnFEpSMLJOcdPpVy9mNiavvFbcC5kuxfdnHFJ5E4wBg423UKjkxiLJ7NeM+JbhxhDt1wuq5cR1LmtDzaCdkEghQAOcgdeWa2lZqv2Hgfh7h2aZtrhrRKKCjxHHluEA88ajgfSpxZyaqWOSaK5VzoqAS9FFFSCPvtsYu9tehSSUocGNacZSe4zWU+zSO3Ht14cRhWu4FpKwMakISMH7qV962Re4x3rMrG2luz3FbaS2JFzmuJCRjCS+sDH0SK18K/Yz8v/ACVf2lo8SyONggqccQlvP/Ik1aL++IsJwOjUGUDUOWdPb7VDPQPxTia3RZDQXFiIXMdBOdSgQGwfqQfUA0+4vfEWzyXlhT68DQ0B/uKJwlIHqrA61v8A6zH/ABFPVIlmKu4PW99qM6vyOtgKS4eoyOR35H99qr8m5QJHgKd8z2CUspHInchR+g6irl7THF8N8NWfh2I4FuRwlchfIK0qClqJ6ZcUkVU7LcoMJMiROs2LZIBbRNQyXDqwPIpWdhttjfl864m+zqwhsrdkEJSE5yQkDYCu3ULaXpeTpUBnftUnZzGkXRaU21MiKgl1K/HwNIHfGwHzG9SMWywbq48pDcmOkDKUBYIAPIAkHpjp35VXm12/hfgmkp+lHdcBfS5oygcyRzFXv2RXFUDjyElbaVmahyMo4wW8jWCMeqB96h5/CzkeYuPFcW4jTrTrSNWOW+Nuea1/2bezuFYm2LzKdVLuLjYW0tSdCWEqTuAnJ825Gr16VM0rXJEVNQ3NGgKrxUMZJpxppu+cJNSVGjjnmorwWTqNFQCx5oopCasCK4su/wCA8OXC66AsxWStKScAnoPvVBtM1UngqBICgyqQwla1jmFKOVYBHU53qR414mky/foHDobeEWO775IcSSyg6cFCcfGvfGAcDO/QHJLzcZ0W2xYUOa+Ft4bCG3CB2ACM4JPXbapXlUMh+N2jR+G2Pc2rhMlPYdfdDbXjKP8AtoGAdz1UV9s7dK5Yxd+LoMV1aSzCJmvox8SUDKR1A8xbPTp3qnQeJr7AtkeOp1E3S1ulwAac9AtOBgAjJOe+1WLhnMXhi6X18pEu6yPd2yFZCWkbEAnA+LIz1CRvV35lU4ivqc1rKZxzxFPkcSzn4VxfZQQlr/TPlBUATnJG/NStvQfQ4P4Rk8QiZLu0qVFtre7i0r87znQBJGDzPMdcCnf4NCNylXmQx7ha4o2CjqU4vnnBOCc75yeQ9anm5UKx8PW1t5+QUyNKkrkr1LK1p1AKI22GE9s571gzQoblnkRrgyiyqlKUsq0uONBAIHlJz25j+laXC4WbTwpOvTF1U2+yh3U24lstakZwCQkKH1PWqlalPwmJTqNH8U+IlYJOgEqKtO56k798mnCJTTUL3eeZDrLupaYiXClKlkAAq64x23zttU/R8LDZLa7cpcZtKkJU6sNKWMEpOlSzt1GlKvqK15hpLTSG0Z0oSEjPYCvnqNHnyP48Z0thBOl0rUnfrpx+9X/2c8WT1XMWG+vKeWtJMV5ask4GdOfzAgEgnfYipSS6Dbf00lQwKZyTsaeLO1MZCudCBgv4jRXK/ioqCSy1UeP72YEZu3sPKakSkLUVo+JLacZx2JyBn51b6qPFVourt2E+0w4E/wAaGqI4xOVpQ0dWpLg8qsgHOU4323qWtQXTMymX5+dGjWS2xo8SK3kNttZ36krUTk5I1EncnfnUE7HYgKW/IdL0k+VtDYCQjbfHPPz7HHXe8y/ZhfvxRcuLcYKUrbKShLQbA25BKUgdOdZ7JjXZVwXGjQVzHEKLa0MIU6tspJBCkpSdJzvvzzmsfW91s39qzBjcpMh5C1LcVuc6E/mV69zWk3iKqDw/YuHHH0plNREuO6lba85Vkn/yKgPlUJw9wRxGviK0v3OyPtwGpAdd8yPy5UnbUD8WnbFaHemrc1PJkSIy5stIBZcKSpASCQnSfTUd+5q8ppazO6TfRmXH8Z2JwrGiJAx4w8XQrIyUk5OKiL7fId6ttjhxAtcppxCnEeGcNhKACM/m3ydtsDmM1q0uBDukIxJkdKmiNGgHAA9MfvVfi8MWzhuczMgRXHG3XRHkArLivBc8ivtknbfamlCDMxgwltIStvQrAC04CxzOPvv2BqEacVLkFwq+JWhB+uK9uJ2PwxTyVugoDiw2BsQDjPr0G3bavG2jwocZ1OCQA5jqN84/Spn6GaA+piDDajgaEEhpIG+TUTER7ne+HFMA625iG0kjBIyP7mpdMhqXHQ6wQsLGpNefDUQXnjiAmKdUS1JL7ywMhS8EAZ/mII/lNSt0hmtrVzpm/wAjTxQzmm7qCRjFSCNUN6KcqZ3oqCScpKKKsQFcpbQlSlJQkFRyogc/nXVJmgK5xzfvwKzrcbVpeWCEEflHU/sPr6VlfCLQuES9XOaouSUKShKTzbATr2PPJKk5/lxVl9silF+I2okNKSgHsAVnP6YqG4XUhvhi4NaAJCpqvFJHPITv8sAJ+9VphDm3TZy5bLTjjag44lAJQARkgdMVcZFkuYWptDPijGziXgB+u4PyzVMtkVTl1gRwvU49KQBg9AdSvslJP0rY6qlpLZhnFXCN0FzQpcF9yIlC1+LpykHBwlWPXryqpx1PNWNKnWXlyEHCEqaKVAFZwnfHId+Qr6aluBmI87sNDalZJ5YGawSUl+73DwkKPLK1qPwp7n1/vVuJGjThi0L4glCIm4tWxa1Y8J905cyPypGyu2Mg1uHDHDkLhu3e6QgVKUdTry/icV3P9B0rGZFmZ8RcaOVCQ22lxJUoHVkq9Mj4TvWrezy+LvfC7Dz7niSY6zHeUTkqKcEE+pSpJPzq26Cyq2ryWcV0pVeK1VAPNW5oryWo52ViioBNUUUVYBjNIaU0hoCr8e8OHiG16Gce8tboBONQ7ZrI0niWE6uDHtkx10q0q0sLUlRHVflIz65Gf1r6COOtIQMYoDPfZ7aLhbwq5X5Ly57oIbZ8NKURknGRtzUcc+g275vBkqIzox86cKSK8X0+Q4wajAQPGFxDXDk5IcT4i0BvA7KIB/Q1nPCjYcalSMDK3dGSN8AbfvV2v8VcuI+0BhSknGeWeYrObTdEWx+TGkkoSteQog4SeRz1p/ATi/E1K8ZCW1eKQnB5oHIn96mvZIhTXD018jySrg483/LoQn90n7VTpdzVc1/htnHvE2XlsKGUoSDz37dz0Ga1KzwWrRaotvYOpLCAnVjGo9T9Tk1CWIMlFOmvFbhpSe1cKz2oDzKyTRXJBzRQnSx0UUVYgKQ86KKA5NJRRQCEVyRmiigGzsNlw5WgGq3eOB7PdJPjyG3UOZyS05p1fOiigHVn4Ss9oyYMUIWRguE6lEfM71MJittjyp+9FFALoSPyikKEnpRRUA48NPaiiipB/9k="/>
          <p:cNvSpPr>
            <a:spLocks noChangeAspect="1" noChangeArrowheads="1"/>
          </p:cNvSpPr>
          <p:nvPr/>
        </p:nvSpPr>
        <p:spPr bwMode="auto">
          <a:xfrm>
            <a:off x="0" y="-493713"/>
            <a:ext cx="685800" cy="1000126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5126" name="Picture 6" descr="http://t0.gstatic.com/images?q=tbn:ANd9GcRBpyw3aW4IauXyfEB_wZLeOfzxiFBJNAqz9bVcYIuspfDuc1Qz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590800"/>
            <a:ext cx="1771650" cy="2581275"/>
          </a:xfrm>
          <a:prstGeom prst="rect">
            <a:avLst/>
          </a:prstGeom>
          <a:noFill/>
        </p:spPr>
      </p:pic>
      <p:pic>
        <p:nvPicPr>
          <p:cNvPr id="5128" name="Picture 8" descr="http://t0.gstatic.com/images?q=tbn:ANd9GcQ-aWSb4DWtmcr_iWGm2ZR6qLGFqizHZNT8ktPgjx2w4_a6PuYX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19800" y="4648200"/>
            <a:ext cx="2571750" cy="1771651"/>
          </a:xfrm>
          <a:prstGeom prst="rect">
            <a:avLst/>
          </a:prstGeom>
          <a:noFill/>
        </p:spPr>
      </p:pic>
      <p:pic>
        <p:nvPicPr>
          <p:cNvPr id="5130" name="Picture 10" descr="http://t2.gstatic.com/images?q=tbn:ANd9GcT4CTYxN-H7j4nCOdwJpKwZdqRbpSVPqLUvGlYufR0RA0xqQx-O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62600" y="1981200"/>
            <a:ext cx="2862703" cy="1905000"/>
          </a:xfrm>
          <a:prstGeom prst="rect">
            <a:avLst/>
          </a:prstGeom>
          <a:noFill/>
        </p:spPr>
      </p:pic>
      <p:pic>
        <p:nvPicPr>
          <p:cNvPr id="5132" name="Picture 12" descr="http://bp2.blogger.com/_jgeRcPEwN2A/R9SwMNKQC1I/AAAAAAAAAA4/eRf2h44Vbao/S1600-R/test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600200" y="3686174"/>
            <a:ext cx="4752975" cy="317182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Robotics &amp; Physics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How fast should this thing go?</a:t>
            </a:r>
          </a:p>
          <a:p>
            <a:pPr lvl="1"/>
            <a:r>
              <a:rPr lang="en-US" dirty="0" smtClean="0"/>
              <a:t>Motor curves</a:t>
            </a:r>
          </a:p>
          <a:p>
            <a:pPr lvl="1"/>
            <a:r>
              <a:rPr lang="en-US" dirty="0" smtClean="0"/>
              <a:t>Gear ratios</a:t>
            </a:r>
          </a:p>
          <a:p>
            <a:pPr lvl="1"/>
            <a:r>
              <a:rPr lang="en-US" dirty="0" smtClean="0"/>
              <a:t>C=2</a:t>
            </a:r>
            <a:r>
              <a:rPr lang="en-US" sz="2000" dirty="0" smtClean="0"/>
              <a:t>∏</a:t>
            </a:r>
            <a:r>
              <a:rPr lang="en-US" dirty="0" smtClean="0"/>
              <a:t>r</a:t>
            </a:r>
          </a:p>
          <a:p>
            <a:r>
              <a:rPr lang="en-US" dirty="0" smtClean="0"/>
              <a:t>What should the game piece manipulator do?</a:t>
            </a:r>
          </a:p>
          <a:p>
            <a:pPr lvl="1"/>
            <a:r>
              <a:rPr lang="en-US" dirty="0" smtClean="0"/>
              <a:t>Pneumatics</a:t>
            </a:r>
          </a:p>
          <a:p>
            <a:pPr lvl="1"/>
            <a:r>
              <a:rPr lang="en-US" dirty="0" smtClean="0"/>
              <a:t>Levers</a:t>
            </a:r>
          </a:p>
          <a:p>
            <a:pPr lvl="1"/>
            <a:r>
              <a:rPr lang="en-US" dirty="0" smtClean="0"/>
              <a:t>Pulley Systems</a:t>
            </a:r>
          </a:p>
          <a:p>
            <a:pPr lvl="1"/>
            <a:r>
              <a:rPr lang="en-US" dirty="0" smtClean="0"/>
              <a:t>Inclined Planes</a:t>
            </a:r>
          </a:p>
          <a:p>
            <a:pPr lvl="1"/>
            <a:r>
              <a:rPr lang="en-US" dirty="0" smtClean="0"/>
              <a:t>Screws</a:t>
            </a:r>
          </a:p>
          <a:p>
            <a:pPr lvl="1"/>
            <a:endParaRPr lang="en-US" dirty="0"/>
          </a:p>
          <a:p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More Robotics &amp; Physics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How do we power it?</a:t>
            </a:r>
          </a:p>
          <a:p>
            <a:pPr lvl="1"/>
            <a:r>
              <a:rPr lang="en-US" dirty="0" smtClean="0"/>
              <a:t>Circuits</a:t>
            </a:r>
          </a:p>
          <a:p>
            <a:pPr lvl="1"/>
            <a:r>
              <a:rPr lang="en-US" dirty="0" smtClean="0"/>
              <a:t>Motor Controllers</a:t>
            </a:r>
          </a:p>
          <a:p>
            <a:pPr lvl="1"/>
            <a:r>
              <a:rPr lang="en-US" dirty="0" smtClean="0"/>
              <a:t>PWM</a:t>
            </a:r>
          </a:p>
          <a:p>
            <a:pPr lvl="1"/>
            <a:r>
              <a:rPr lang="en-US" dirty="0" smtClean="0"/>
              <a:t>Oscilloscope – Waves</a:t>
            </a:r>
          </a:p>
          <a:p>
            <a:pPr lvl="1"/>
            <a:r>
              <a:rPr lang="en-US" dirty="0" smtClean="0"/>
              <a:t>AC/DC</a:t>
            </a:r>
          </a:p>
          <a:p>
            <a:pPr lvl="1"/>
            <a:r>
              <a:rPr lang="en-US" dirty="0" smtClean="0"/>
              <a:t>Fuses</a:t>
            </a:r>
          </a:p>
          <a:p>
            <a:pPr lvl="1"/>
            <a:r>
              <a:rPr lang="en-US" dirty="0" smtClean="0"/>
              <a:t>Wire Gauge</a:t>
            </a:r>
          </a:p>
          <a:p>
            <a:pPr lvl="1"/>
            <a:r>
              <a:rPr lang="en-US" dirty="0" smtClean="0"/>
              <a:t>Solenoids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More Robotics &amp; Physics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How do we make it go?</a:t>
            </a:r>
          </a:p>
          <a:p>
            <a:pPr lvl="1"/>
            <a:r>
              <a:rPr lang="en-US" dirty="0" smtClean="0"/>
              <a:t>Sequencing, Flow Chart, Algorithm</a:t>
            </a:r>
          </a:p>
          <a:p>
            <a:pPr lvl="1"/>
            <a:r>
              <a:rPr lang="en-US" dirty="0" smtClean="0"/>
              <a:t>Logic</a:t>
            </a:r>
          </a:p>
          <a:p>
            <a:pPr lvl="1"/>
            <a:r>
              <a:rPr lang="en-US" dirty="0" smtClean="0"/>
              <a:t>Programming Languages</a:t>
            </a:r>
          </a:p>
          <a:p>
            <a:pPr lvl="1"/>
            <a:r>
              <a:rPr lang="en-US" dirty="0" smtClean="0"/>
              <a:t>Databases</a:t>
            </a:r>
          </a:p>
          <a:p>
            <a:pPr lvl="1"/>
            <a:r>
              <a:rPr lang="en-US" dirty="0" smtClean="0"/>
              <a:t>Sensors</a:t>
            </a:r>
          </a:p>
          <a:p>
            <a:pPr lvl="1"/>
            <a:r>
              <a:rPr lang="en-US" dirty="0" smtClean="0"/>
              <a:t>Input/Output</a:t>
            </a:r>
          </a:p>
          <a:p>
            <a:pPr lvl="1">
              <a:buNone/>
            </a:pPr>
            <a:endParaRPr lang="en-US" dirty="0" smtClean="0"/>
          </a:p>
          <a:p>
            <a:r>
              <a:rPr lang="en-US" dirty="0" smtClean="0"/>
              <a:t>Computer Aided Design &amp; Animation</a:t>
            </a:r>
          </a:p>
          <a:p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Bonus Features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Reading with Intention</a:t>
            </a:r>
          </a:p>
          <a:p>
            <a:r>
              <a:rPr lang="en-US" dirty="0" smtClean="0"/>
              <a:t>Research</a:t>
            </a:r>
          </a:p>
          <a:p>
            <a:r>
              <a:rPr lang="en-US" dirty="0" smtClean="0"/>
              <a:t>Documentation</a:t>
            </a:r>
          </a:p>
          <a:p>
            <a:r>
              <a:rPr lang="en-US" dirty="0" smtClean="0"/>
              <a:t>Report Writing</a:t>
            </a:r>
          </a:p>
          <a:p>
            <a:r>
              <a:rPr lang="en-US" dirty="0" smtClean="0"/>
              <a:t>Presentation</a:t>
            </a:r>
          </a:p>
          <a:p>
            <a:r>
              <a:rPr lang="en-US" dirty="0" smtClean="0"/>
              <a:t>Press Release</a:t>
            </a:r>
          </a:p>
          <a:p>
            <a:r>
              <a:rPr lang="en-US" dirty="0" smtClean="0"/>
              <a:t>Time Management</a:t>
            </a:r>
          </a:p>
          <a:p>
            <a:r>
              <a:rPr lang="en-US" dirty="0" smtClean="0"/>
              <a:t>Tool Safety</a:t>
            </a:r>
          </a:p>
          <a:p>
            <a:r>
              <a:rPr lang="en-US" dirty="0" smtClean="0"/>
              <a:t>Project Management</a:t>
            </a:r>
          </a:p>
          <a:p>
            <a:pPr>
              <a:buNone/>
            </a:pPr>
            <a:endParaRPr lang="en-US" dirty="0" smtClean="0"/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Fund Raising</a:t>
            </a:r>
          </a:p>
          <a:p>
            <a:r>
              <a:rPr lang="en-US" dirty="0" smtClean="0"/>
              <a:t>Travel</a:t>
            </a:r>
          </a:p>
          <a:p>
            <a:r>
              <a:rPr lang="en-US" dirty="0" smtClean="0"/>
              <a:t>Web Design</a:t>
            </a:r>
          </a:p>
          <a:p>
            <a:r>
              <a:rPr lang="en-US" dirty="0" smtClean="0"/>
              <a:t>Video Editing</a:t>
            </a:r>
          </a:p>
          <a:p>
            <a:r>
              <a:rPr lang="en-US" dirty="0" smtClean="0"/>
              <a:t>Conflict Resolution</a:t>
            </a:r>
          </a:p>
          <a:p>
            <a:r>
              <a:rPr lang="en-US" dirty="0" smtClean="0"/>
              <a:t>Negotiate</a:t>
            </a:r>
          </a:p>
          <a:p>
            <a:r>
              <a:rPr lang="en-US" dirty="0" smtClean="0"/>
              <a:t>Gracious Professionalism</a:t>
            </a:r>
          </a:p>
          <a:p>
            <a:r>
              <a:rPr lang="en-US" dirty="0" smtClean="0"/>
              <a:t>Persistence</a:t>
            </a:r>
          </a:p>
          <a:p>
            <a:r>
              <a:rPr lang="en-US" dirty="0" smtClean="0"/>
              <a:t>Community Service</a:t>
            </a:r>
          </a:p>
          <a:p>
            <a:pPr>
              <a:buNone/>
            </a:pP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3886200" y="-76200"/>
            <a:ext cx="5638800" cy="160020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Black" pitchFamily="34" charset="0"/>
                <a:ea typeface="+mj-ea"/>
                <a:cs typeface="+mj-cs"/>
              </a:rPr>
              <a:t>FRC 2009</a:t>
            </a:r>
            <a:endParaRPr kumimoji="0" lang="en-US" sz="60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 Black" pitchFamily="34" charset="0"/>
              <a:ea typeface="+mj-ea"/>
              <a:cs typeface="+mj-cs"/>
            </a:endParaRPr>
          </a:p>
        </p:txBody>
      </p:sp>
      <p:sp>
        <p:nvSpPr>
          <p:cNvPr id="6" name="WordArt 3"/>
          <p:cNvSpPr>
            <a:spLocks noChangeArrowheads="1" noChangeShapeType="1" noTextEdit="1"/>
          </p:cNvSpPr>
          <p:nvPr/>
        </p:nvSpPr>
        <p:spPr bwMode="auto">
          <a:xfrm rot="21587033">
            <a:off x="3549650" y="4791075"/>
            <a:ext cx="2012950" cy="7715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46963"/>
              </a:avLst>
            </a:prstTxWarp>
          </a:bodyPr>
          <a:lstStyle/>
          <a:p>
            <a:pPr algn="ctr"/>
            <a:r>
              <a:rPr lang="en-US" sz="3600" kern="1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12967" scaled="1"/>
                </a:gradFill>
                <a:effectLst>
                  <a:outerShdw dist="35921" dir="2700000" sy="50000" kx="2115830" algn="bl" rotWithShape="0">
                    <a:srgbClr val="C0C0C0"/>
                  </a:outerShdw>
                </a:effectLst>
                <a:latin typeface="Arial Black"/>
              </a:rPr>
              <a:t>Publicity</a:t>
            </a:r>
          </a:p>
        </p:txBody>
      </p:sp>
      <p:sp>
        <p:nvSpPr>
          <p:cNvPr id="7" name="WordArt 4"/>
          <p:cNvSpPr>
            <a:spLocks noChangeArrowheads="1" noChangeShapeType="1" noTextEdit="1"/>
          </p:cNvSpPr>
          <p:nvPr/>
        </p:nvSpPr>
        <p:spPr bwMode="auto">
          <a:xfrm>
            <a:off x="304800" y="5499100"/>
            <a:ext cx="2514600" cy="1130300"/>
          </a:xfrm>
          <a:prstGeom prst="rect">
            <a:avLst/>
          </a:prstGeom>
        </p:spPr>
        <p:txBody>
          <a:bodyPr wrap="none" fromWordArt="1">
            <a:prstTxWarp prst="textCascadeUp">
              <a:avLst>
                <a:gd name="adj" fmla="val 44444"/>
              </a:avLst>
            </a:prstTxWarp>
            <a:scene3d>
              <a:camera prst="legacyPerspectiveTopLeft">
                <a:rot lat="0" lon="20519999" rev="0"/>
              </a:camera>
              <a:lightRig rig="legacyHarsh3" dir="r"/>
            </a:scene3d>
            <a:sp3d extrusionH="430200" prstMaterial="legacyMatte">
              <a:extrusionClr>
                <a:srgbClr val="006600"/>
              </a:extrusionClr>
            </a:sp3d>
          </a:bodyPr>
          <a:lstStyle/>
          <a:p>
            <a:pPr algn="ctr"/>
            <a:r>
              <a:rPr lang="en-US" sz="3600" kern="10">
                <a:ln w="9525">
                  <a:round/>
                  <a:headEnd/>
                  <a:tailEnd/>
                </a:ln>
                <a:gradFill rotWithShape="0">
                  <a:gsLst>
                    <a:gs pos="0">
                      <a:srgbClr val="FFFF00"/>
                    </a:gs>
                    <a:gs pos="100000">
                      <a:srgbClr val="FF0000"/>
                    </a:gs>
                  </a:gsLst>
                  <a:path path="rect">
                    <a:fillToRect l="100000" b="100000"/>
                  </a:path>
                </a:gradFill>
                <a:latin typeface="Waker"/>
              </a:rPr>
              <a:t>Electrical</a:t>
            </a:r>
          </a:p>
        </p:txBody>
      </p:sp>
      <p:sp>
        <p:nvSpPr>
          <p:cNvPr id="8" name="WordArt 5"/>
          <p:cNvSpPr>
            <a:spLocks noChangeArrowheads="1" noChangeShapeType="1" noTextEdit="1"/>
          </p:cNvSpPr>
          <p:nvPr/>
        </p:nvSpPr>
        <p:spPr bwMode="auto">
          <a:xfrm>
            <a:off x="6705600" y="2590800"/>
            <a:ext cx="2133600" cy="1219200"/>
          </a:xfrm>
          <a:prstGeom prst="rect">
            <a:avLst/>
          </a:prstGeom>
        </p:spPr>
        <p:txBody>
          <a:bodyPr wrap="none" fromWordArt="1">
            <a:prstTxWarp prst="textDoubleWave1">
              <a:avLst>
                <a:gd name="adj1" fmla="val 6500"/>
                <a:gd name="adj2" fmla="val 0"/>
              </a:avLst>
            </a:prstTxWarp>
          </a:bodyPr>
          <a:lstStyle/>
          <a:p>
            <a:pPr algn="ctr"/>
            <a:r>
              <a:rPr lang="en-US" sz="3600" kern="10" spc="-360">
                <a:ln w="12700">
                  <a:solidFill>
                    <a:srgbClr val="000099"/>
                  </a:solidFill>
                  <a:round/>
                  <a:headEnd/>
                  <a:tailEnd/>
                </a:ln>
                <a:solidFill>
                  <a:srgbClr val="33CCFF"/>
                </a:solidFill>
                <a:effectLst>
                  <a:outerShdw dist="125724" dir="18900000" algn="ctr" rotWithShape="0">
                    <a:srgbClr val="000099"/>
                  </a:outerShdw>
                </a:effectLst>
                <a:latin typeface="Impact"/>
              </a:rPr>
              <a:t>Drive Train</a:t>
            </a:r>
          </a:p>
        </p:txBody>
      </p:sp>
      <p:sp>
        <p:nvSpPr>
          <p:cNvPr id="9" name="WordArt 6"/>
          <p:cNvSpPr>
            <a:spLocks noChangeArrowheads="1" noChangeShapeType="1" noTextEdit="1"/>
          </p:cNvSpPr>
          <p:nvPr/>
        </p:nvSpPr>
        <p:spPr bwMode="auto">
          <a:xfrm>
            <a:off x="2667000" y="2971800"/>
            <a:ext cx="3733800" cy="1600200"/>
          </a:xfrm>
          <a:prstGeom prst="rect">
            <a:avLst/>
          </a:prstGeom>
        </p:spPr>
        <p:txBody>
          <a:bodyPr wrap="none" fromWordArt="1">
            <a:prstTxWarp prst="textTriangle">
              <a:avLst>
                <a:gd name="adj" fmla="val 50000"/>
              </a:avLst>
            </a:prstTxWarp>
            <a:scene3d>
              <a:camera prst="legacyObliqueTopLeft"/>
              <a:lightRig rig="legacyNormal3" dir="r"/>
            </a:scene3d>
            <a:sp3d extrusionH="201600" prstMaterial="legacyMatte">
              <a:extrusionClr>
                <a:srgbClr val="0066CC"/>
              </a:extrusionClr>
            </a:sp3d>
          </a:bodyPr>
          <a:lstStyle/>
          <a:p>
            <a:pPr algn="ctr"/>
            <a:r>
              <a:rPr lang="en-US" sz="3600" kern="10">
                <a:ln w="9525">
                  <a:round/>
                  <a:headEnd/>
                  <a:tailEnd/>
                </a:ln>
                <a:gradFill rotWithShape="0">
                  <a:gsLst>
                    <a:gs pos="0">
                      <a:srgbClr val="FFFFCC"/>
                    </a:gs>
                    <a:gs pos="100000">
                      <a:srgbClr val="FF9999"/>
                    </a:gs>
                  </a:gsLst>
                  <a:lin ang="5400000" scaled="1"/>
                </a:gradFill>
                <a:latin typeface="Times New Roman"/>
                <a:cs typeface="Times New Roman"/>
              </a:rPr>
              <a:t>Community </a:t>
            </a:r>
          </a:p>
          <a:p>
            <a:pPr algn="ctr"/>
            <a:r>
              <a:rPr lang="en-US" sz="3600" kern="10">
                <a:ln w="9525">
                  <a:round/>
                  <a:headEnd/>
                  <a:tailEnd/>
                </a:ln>
                <a:gradFill rotWithShape="0">
                  <a:gsLst>
                    <a:gs pos="0">
                      <a:srgbClr val="FFFFCC"/>
                    </a:gs>
                    <a:gs pos="100000">
                      <a:srgbClr val="FF9999"/>
                    </a:gs>
                  </a:gsLst>
                  <a:lin ang="5400000" scaled="1"/>
                </a:gradFill>
                <a:latin typeface="Times New Roman"/>
                <a:cs typeface="Times New Roman"/>
              </a:rPr>
              <a:t>Connection</a:t>
            </a:r>
          </a:p>
        </p:txBody>
      </p:sp>
      <p:sp>
        <p:nvSpPr>
          <p:cNvPr id="10" name="WordArt 7"/>
          <p:cNvSpPr>
            <a:spLocks noChangeArrowheads="1" noChangeShapeType="1" noTextEdit="1"/>
          </p:cNvSpPr>
          <p:nvPr/>
        </p:nvSpPr>
        <p:spPr bwMode="auto">
          <a:xfrm>
            <a:off x="6610350" y="5562600"/>
            <a:ext cx="2076450" cy="5238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9525">
                  <a:solidFill>
                    <a:srgbClr val="8BFF8B"/>
                  </a:solidFill>
                  <a:round/>
                  <a:headEnd/>
                  <a:tailEnd/>
                </a:ln>
                <a:solidFill>
                  <a:srgbClr val="37FF37"/>
                </a:solidFill>
                <a:effectLst>
                  <a:outerShdw dist="563972" dir="14049741" sx="125000" sy="125000" algn="tl" rotWithShape="0">
                    <a:srgbClr val="C7DFD3"/>
                  </a:outerShdw>
                </a:effectLst>
                <a:latin typeface="Times New Roman"/>
                <a:cs typeface="Times New Roman"/>
              </a:rPr>
              <a:t>Pneumatics</a:t>
            </a:r>
          </a:p>
        </p:txBody>
      </p:sp>
      <p:sp>
        <p:nvSpPr>
          <p:cNvPr id="11" name="WordArt 8"/>
          <p:cNvSpPr>
            <a:spLocks noChangeArrowheads="1" noChangeShapeType="1" noTextEdit="1"/>
          </p:cNvSpPr>
          <p:nvPr/>
        </p:nvSpPr>
        <p:spPr bwMode="auto">
          <a:xfrm rot="5400000">
            <a:off x="1866900" y="1409700"/>
            <a:ext cx="2895600" cy="381000"/>
          </a:xfrm>
          <a:prstGeom prst="rect">
            <a:avLst/>
          </a:prstGeom>
        </p:spPr>
        <p:txBody>
          <a:bodyPr vert="wordArtVert"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fontAlgn="auto"/>
            <a:r>
              <a:rPr lang="en-US" sz="3600" kern="10">
                <a:ln w="12700">
                  <a:solidFill>
                    <a:srgbClr val="FF00FF"/>
                  </a:solidFill>
                  <a:round/>
                  <a:headEnd/>
                  <a:tailEnd/>
                </a:ln>
                <a:solidFill>
                  <a:srgbClr val="FF00FF">
                    <a:alpha val="50000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Amienne"/>
              </a:rPr>
              <a:t>Web Page</a:t>
            </a:r>
          </a:p>
        </p:txBody>
      </p:sp>
      <p:sp>
        <p:nvSpPr>
          <p:cNvPr id="12" name="WordArt 9"/>
          <p:cNvSpPr>
            <a:spLocks noChangeArrowheads="1" noChangeShapeType="1" noTextEdit="1"/>
          </p:cNvSpPr>
          <p:nvPr/>
        </p:nvSpPr>
        <p:spPr bwMode="auto">
          <a:xfrm>
            <a:off x="2143125" y="5638800"/>
            <a:ext cx="4638675" cy="11430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b="1" kern="10">
                <a:ln w="9525">
                  <a:noFill/>
                  <a:round/>
                  <a:headEnd/>
                  <a:tailEnd/>
                </a:ln>
                <a:gradFill rotWithShape="0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/>
                  </a:outerShdw>
                </a:effectLst>
                <a:latin typeface="Eras Light ITC"/>
              </a:rPr>
              <a:t>C  A  D</a:t>
            </a:r>
          </a:p>
          <a:p>
            <a:pPr algn="ctr"/>
            <a:r>
              <a:rPr lang="en-US" sz="3600" b="1" kern="10">
                <a:ln w="9525">
                  <a:noFill/>
                  <a:round/>
                  <a:headEnd/>
                  <a:tailEnd/>
                </a:ln>
                <a:gradFill rotWithShape="0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/>
                  </a:outerShdw>
                </a:effectLst>
                <a:latin typeface="Eras Light ITC"/>
              </a:rPr>
              <a:t>(computer aided design)</a:t>
            </a:r>
          </a:p>
        </p:txBody>
      </p:sp>
      <p:sp>
        <p:nvSpPr>
          <p:cNvPr id="13" name="WordArt 10"/>
          <p:cNvSpPr>
            <a:spLocks noChangeArrowheads="1" noChangeShapeType="1" noTextEdit="1"/>
          </p:cNvSpPr>
          <p:nvPr/>
        </p:nvSpPr>
        <p:spPr bwMode="auto">
          <a:xfrm>
            <a:off x="6753225" y="4114800"/>
            <a:ext cx="2162175" cy="609600"/>
          </a:xfrm>
          <a:prstGeom prst="rect">
            <a:avLst/>
          </a:prstGeom>
        </p:spPr>
        <p:txBody>
          <a:bodyPr spcFirstLastPara="1" wrap="none" fromWordArt="1">
            <a:prstTxWarp prst="textArchDown">
              <a:avLst>
                <a:gd name="adj" fmla="val 0"/>
              </a:avLst>
            </a:prstTxWarp>
            <a:scene3d>
              <a:camera prst="legacyPerspectiveTopLeft"/>
              <a:lightRig rig="legacyNormal3" dir="r"/>
            </a:scene3d>
            <a:sp3d extrusionH="201600" prstMaterial="legacyMetal">
              <a:extrusionClr>
                <a:srgbClr val="FFFFFF"/>
              </a:extrusionClr>
            </a:sp3d>
          </a:bodyPr>
          <a:lstStyle/>
          <a:p>
            <a:pPr algn="ctr"/>
            <a:r>
              <a:rPr lang="en-US" sz="3600" kern="10">
                <a:ln w="9525">
                  <a:round/>
                  <a:headEnd/>
                  <a:tailEnd/>
                </a:ln>
                <a:gradFill rotWithShape="0">
                  <a:gsLst>
                    <a:gs pos="0">
                      <a:srgbClr val="F00000"/>
                    </a:gs>
                    <a:gs pos="100000">
                      <a:srgbClr val="FF5D5D"/>
                    </a:gs>
                  </a:gsLst>
                  <a:path path="rect">
                    <a:fillToRect l="50000" t="50000" r="50000" b="50000"/>
                  </a:path>
                </a:gradFill>
                <a:latin typeface="Lucida Calligraphy"/>
              </a:rPr>
              <a:t>T-Shirts</a:t>
            </a:r>
          </a:p>
        </p:txBody>
      </p:sp>
      <p:sp>
        <p:nvSpPr>
          <p:cNvPr id="14" name="WordArt 11"/>
          <p:cNvSpPr>
            <a:spLocks noChangeArrowheads="1" noChangeShapeType="1" noTextEdit="1"/>
          </p:cNvSpPr>
          <p:nvPr/>
        </p:nvSpPr>
        <p:spPr bwMode="auto">
          <a:xfrm>
            <a:off x="6629400" y="1752600"/>
            <a:ext cx="2362200" cy="762000"/>
          </a:xfrm>
          <a:prstGeom prst="rect">
            <a:avLst/>
          </a:prstGeom>
        </p:spPr>
        <p:txBody>
          <a:bodyPr spcFirstLastPara="1" wrap="none" fromWordArt="1">
            <a:prstTxWarp prst="textButton">
              <a:avLst>
                <a:gd name="adj" fmla="val 10800000"/>
              </a:avLst>
            </a:prstTxWarp>
          </a:bodyPr>
          <a:lstStyle/>
          <a:p>
            <a:pPr algn="ctr"/>
            <a:r>
              <a:rPr lang="en-US" sz="3600" kern="10">
                <a:ln w="19050">
                  <a:solidFill>
                    <a:srgbClr val="9999FF"/>
                  </a:solidFill>
                  <a:round/>
                  <a:headEnd/>
                  <a:tailEnd/>
                </a:ln>
                <a:solidFill>
                  <a:srgbClr val="6600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Harrington"/>
              </a:rPr>
              <a:t>Momentos</a:t>
            </a:r>
          </a:p>
        </p:txBody>
      </p:sp>
      <p:sp>
        <p:nvSpPr>
          <p:cNvPr id="15" name="WordArt 12"/>
          <p:cNvSpPr>
            <a:spLocks noChangeArrowheads="1" noChangeShapeType="1" noTextEdit="1"/>
          </p:cNvSpPr>
          <p:nvPr/>
        </p:nvSpPr>
        <p:spPr bwMode="auto">
          <a:xfrm>
            <a:off x="152400" y="1143000"/>
            <a:ext cx="2667000" cy="1066800"/>
          </a:xfrm>
          <a:prstGeom prst="rect">
            <a:avLst/>
          </a:prstGeom>
        </p:spPr>
        <p:txBody>
          <a:bodyPr wrap="none" fromWordArt="1">
            <a:prstTxWarp prst="textDoubleWave1">
              <a:avLst>
                <a:gd name="adj1" fmla="val 6500"/>
                <a:gd name="adj2" fmla="val 0"/>
              </a:avLst>
            </a:prstTxWarp>
          </a:bodyPr>
          <a:lstStyle/>
          <a:p>
            <a:pPr algn="ctr"/>
            <a:r>
              <a:rPr lang="en-US" sz="3600" kern="10">
                <a:ln w="9525">
                  <a:noFill/>
                  <a:round/>
                  <a:headEnd/>
                  <a:tailEnd/>
                </a:ln>
                <a:gradFill rotWithShape="0">
                  <a:gsLst>
                    <a:gs pos="0">
                      <a:srgbClr val="00FFFC"/>
                    </a:gs>
                    <a:gs pos="100000">
                      <a:srgbClr val="009999"/>
                    </a:gs>
                  </a:gsLst>
                  <a:lin ang="5400000" scaled="1"/>
                </a:gradFill>
                <a:effectLst>
                  <a:outerShdw dist="53882" dir="2700000" algn="ctr" rotWithShape="0">
                    <a:srgbClr val="C0C0C0"/>
                  </a:outerShdw>
                </a:effectLst>
                <a:latin typeface="Tempus Sans ITC"/>
              </a:rPr>
              <a:t>Video</a:t>
            </a:r>
          </a:p>
          <a:p>
            <a:pPr algn="ctr"/>
            <a:r>
              <a:rPr lang="en-US" sz="3600" kern="10">
                <a:ln w="9525">
                  <a:noFill/>
                  <a:round/>
                  <a:headEnd/>
                  <a:tailEnd/>
                </a:ln>
                <a:gradFill rotWithShape="0">
                  <a:gsLst>
                    <a:gs pos="0">
                      <a:srgbClr val="00FFFC"/>
                    </a:gs>
                    <a:gs pos="100000">
                      <a:srgbClr val="009999"/>
                    </a:gs>
                  </a:gsLst>
                  <a:lin ang="5400000" scaled="1"/>
                </a:gradFill>
                <a:effectLst>
                  <a:outerShdw dist="53882" dir="2700000" algn="ctr" rotWithShape="0">
                    <a:srgbClr val="C0C0C0"/>
                  </a:outerShdw>
                </a:effectLst>
                <a:latin typeface="Tempus Sans ITC"/>
              </a:rPr>
              <a:t>Production</a:t>
            </a:r>
          </a:p>
        </p:txBody>
      </p:sp>
      <p:sp>
        <p:nvSpPr>
          <p:cNvPr id="16" name="WordArt 13"/>
          <p:cNvSpPr>
            <a:spLocks noChangeArrowheads="1" noChangeShapeType="1" noTextEdit="1"/>
          </p:cNvSpPr>
          <p:nvPr/>
        </p:nvSpPr>
        <p:spPr bwMode="auto">
          <a:xfrm>
            <a:off x="3962400" y="1600200"/>
            <a:ext cx="2133600" cy="1066800"/>
          </a:xfrm>
          <a:prstGeom prst="rect">
            <a:avLst/>
          </a:prstGeom>
        </p:spPr>
        <p:txBody>
          <a:bodyPr wrap="none" fromWordArt="1">
            <a:prstTxWarp prst="textFadeUp">
              <a:avLst>
                <a:gd name="adj" fmla="val 9991"/>
              </a:avLst>
            </a:prstTxWarp>
          </a:bodyPr>
          <a:lstStyle/>
          <a:p>
            <a:pPr algn="ctr"/>
            <a:r>
              <a:rPr lang="en-US" sz="3600" kern="10">
                <a:ln w="12700">
                  <a:solidFill>
                    <a:srgbClr val="B2B2B2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520402"/>
                    </a:gs>
                    <a:gs pos="100000">
                      <a:srgbClr val="FFCC00"/>
                    </a:gs>
                  </a:gsLst>
                  <a:lin ang="5400000" scaled="1"/>
                </a:gradFill>
                <a:effectLst>
                  <a:outerShdw dist="35921" dir="2700000" sy="50000" rotWithShape="0">
                    <a:srgbClr val="875B0D"/>
                  </a:outerShdw>
                </a:effectLst>
                <a:latin typeface="Arial Black"/>
              </a:rPr>
              <a:t>Record</a:t>
            </a:r>
          </a:p>
          <a:p>
            <a:pPr algn="ctr"/>
            <a:r>
              <a:rPr lang="en-US" sz="3600" kern="10">
                <a:ln w="12700">
                  <a:solidFill>
                    <a:srgbClr val="B2B2B2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520402"/>
                    </a:gs>
                    <a:gs pos="100000">
                      <a:srgbClr val="FFCC00"/>
                    </a:gs>
                  </a:gsLst>
                  <a:lin ang="5400000" scaled="1"/>
                </a:gradFill>
                <a:effectLst>
                  <a:outerShdw dist="35921" dir="2700000" sy="50000" rotWithShape="0">
                    <a:srgbClr val="875B0D"/>
                  </a:outerShdw>
                </a:effectLst>
                <a:latin typeface="Arial Black"/>
              </a:rPr>
              <a:t>Keeping</a:t>
            </a:r>
          </a:p>
        </p:txBody>
      </p:sp>
      <p:sp>
        <p:nvSpPr>
          <p:cNvPr id="17" name="WordArt 15"/>
          <p:cNvSpPr>
            <a:spLocks noChangeArrowheads="1" noChangeShapeType="1" noTextEdit="1"/>
          </p:cNvSpPr>
          <p:nvPr/>
        </p:nvSpPr>
        <p:spPr bwMode="auto">
          <a:xfrm>
            <a:off x="152400" y="2667000"/>
            <a:ext cx="2590800" cy="4857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legacyPerspectiveBottomRight">
                <a:rot lat="0" lon="21239999" rev="0"/>
              </a:camera>
              <a:lightRig rig="legacyHarsh3" dir="l"/>
            </a:scene3d>
            <a:sp3d extrusionH="430200" prstMaterial="legacyMatte">
              <a:extrusionClr>
                <a:srgbClr val="C0C0C0"/>
              </a:extrusionClr>
            </a:sp3d>
          </a:bodyPr>
          <a:lstStyle/>
          <a:p>
            <a:pPr algn="ctr"/>
            <a:r>
              <a:rPr lang="en-US" sz="3600" kern="10">
                <a:ln w="9525">
                  <a:round/>
                  <a:headEnd/>
                  <a:tailEnd/>
                </a:ln>
                <a:solidFill>
                  <a:srgbClr val="37FF37">
                    <a:alpha val="50000"/>
                  </a:srgbClr>
                </a:solidFill>
                <a:latin typeface="Arial Black"/>
              </a:rPr>
              <a:t>Game Strategy</a:t>
            </a:r>
          </a:p>
        </p:txBody>
      </p:sp>
      <p:sp>
        <p:nvSpPr>
          <p:cNvPr id="18" name="WordArt 16"/>
          <p:cNvSpPr>
            <a:spLocks noChangeArrowheads="1" noChangeShapeType="1" noTextEdit="1"/>
          </p:cNvSpPr>
          <p:nvPr/>
        </p:nvSpPr>
        <p:spPr bwMode="auto">
          <a:xfrm>
            <a:off x="381000" y="3505200"/>
            <a:ext cx="1905000" cy="1662113"/>
          </a:xfrm>
          <a:prstGeom prst="rect">
            <a:avLst/>
          </a:prstGeom>
        </p:spPr>
        <p:txBody>
          <a:bodyPr wrap="none" fromWordArt="1">
            <a:prstTxWarp prst="textDeflateBottom">
              <a:avLst>
                <a:gd name="adj" fmla="val 76472"/>
              </a:avLst>
            </a:prstTxWarp>
            <a:scene3d>
              <a:camera prst="legacyPerspectiveFront">
                <a:rot lat="19799999" lon="19439998" rev="0"/>
              </a:camera>
              <a:lightRig rig="legacyNormal2" dir="t"/>
            </a:scene3d>
            <a:sp3d extrusionH="354000" prstMaterial="legacyMatte">
              <a:extrusionClr>
                <a:srgbClr val="939676"/>
              </a:extrusionClr>
            </a:sp3d>
          </a:bodyPr>
          <a:lstStyle/>
          <a:p>
            <a:pPr algn="ctr"/>
            <a:r>
              <a:rPr lang="en-US" sz="3600" kern="10">
                <a:ln w="9525">
                  <a:round/>
                  <a:headEnd/>
                  <a:tailEnd/>
                </a:ln>
                <a:gradFill rotWithShape="0">
                  <a:gsLst>
                    <a:gs pos="0">
                      <a:srgbClr val="00FFCC"/>
                    </a:gs>
                    <a:gs pos="50000">
                      <a:srgbClr val="FF99FF"/>
                    </a:gs>
                    <a:gs pos="100000">
                      <a:srgbClr val="00FFCC"/>
                    </a:gs>
                  </a:gsLst>
                  <a:lin ang="2700000" scaled="1"/>
                </a:gradFill>
                <a:latin typeface="Impact"/>
              </a:rPr>
              <a:t>Special </a:t>
            </a:r>
          </a:p>
          <a:p>
            <a:pPr algn="ctr"/>
            <a:r>
              <a:rPr lang="en-US" sz="3600" kern="10">
                <a:ln w="9525">
                  <a:round/>
                  <a:headEnd/>
                  <a:tailEnd/>
                </a:ln>
                <a:gradFill rotWithShape="0">
                  <a:gsLst>
                    <a:gs pos="0">
                      <a:srgbClr val="00FFCC"/>
                    </a:gs>
                    <a:gs pos="50000">
                      <a:srgbClr val="FF99FF"/>
                    </a:gs>
                    <a:gs pos="100000">
                      <a:srgbClr val="00FFCC"/>
                    </a:gs>
                  </a:gsLst>
                  <a:lin ang="2700000" scaled="1"/>
                </a:gradFill>
                <a:latin typeface="Impact"/>
              </a:rPr>
              <a:t>Feature</a:t>
            </a:r>
          </a:p>
        </p:txBody>
      </p:sp>
      <p:sp>
        <p:nvSpPr>
          <p:cNvPr id="19" name="WordArt 17"/>
          <p:cNvSpPr>
            <a:spLocks noChangeArrowheads="1" noChangeShapeType="1" noTextEdit="1"/>
          </p:cNvSpPr>
          <p:nvPr/>
        </p:nvSpPr>
        <p:spPr bwMode="auto">
          <a:xfrm>
            <a:off x="200025" y="304800"/>
            <a:ext cx="2619375" cy="6096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12700">
                  <a:solidFill>
                    <a:srgbClr val="4F4FD3"/>
                  </a:solidFill>
                  <a:round/>
                  <a:headEnd/>
                  <a:tailEnd/>
                </a:ln>
                <a:solidFill>
                  <a:srgbClr val="6AD8FA">
                    <a:alpha val="50000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Arial Black"/>
              </a:rPr>
              <a:t>Schedule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Lemelson</a:t>
            </a:r>
            <a:r>
              <a:rPr lang="en-US" dirty="0" smtClean="0"/>
              <a:t>-MIT </a:t>
            </a:r>
            <a:r>
              <a:rPr lang="en-US" dirty="0" err="1" smtClean="0"/>
              <a:t>InvenTeams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191000" cy="4434840"/>
          </a:xfrm>
        </p:spPr>
        <p:txBody>
          <a:bodyPr/>
          <a:lstStyle/>
          <a:p>
            <a:r>
              <a:rPr lang="en-US" dirty="0" smtClean="0">
                <a:latin typeface="+mj-lt"/>
              </a:rPr>
              <a:t>Educate to Innovate</a:t>
            </a:r>
          </a:p>
          <a:p>
            <a:r>
              <a:rPr lang="en-US" dirty="0" smtClean="0">
                <a:latin typeface="+mj-lt"/>
              </a:rPr>
              <a:t>More than just a game</a:t>
            </a:r>
          </a:p>
          <a:p>
            <a:r>
              <a:rPr lang="en-US" dirty="0" smtClean="0">
                <a:latin typeface="+mj-lt"/>
              </a:rPr>
              <a:t>Group of diverse students</a:t>
            </a:r>
          </a:p>
          <a:p>
            <a:r>
              <a:rPr lang="en-US" dirty="0" smtClean="0">
                <a:latin typeface="+mj-lt"/>
              </a:rPr>
              <a:t>Passion</a:t>
            </a:r>
          </a:p>
          <a:p>
            <a:r>
              <a:rPr lang="en-US" dirty="0" smtClean="0">
                <a:latin typeface="+mj-lt"/>
              </a:rPr>
              <a:t>Helping others</a:t>
            </a:r>
          </a:p>
          <a:p>
            <a:r>
              <a:rPr lang="en-US" dirty="0" smtClean="0">
                <a:latin typeface="+mj-lt"/>
              </a:rPr>
              <a:t>Monumental task</a:t>
            </a:r>
          </a:p>
          <a:p>
            <a:r>
              <a:rPr lang="en-US" dirty="0" smtClean="0">
                <a:latin typeface="+mj-lt"/>
              </a:rPr>
              <a:t>Data driven decisions</a:t>
            </a:r>
          </a:p>
          <a:p>
            <a:r>
              <a:rPr lang="en-US" dirty="0" smtClean="0">
                <a:latin typeface="+mj-lt"/>
              </a:rPr>
              <a:t>Hard work 11 hrs/week</a:t>
            </a:r>
          </a:p>
          <a:p>
            <a:r>
              <a:rPr lang="en-US" dirty="0" smtClean="0">
                <a:latin typeface="+mj-lt"/>
              </a:rPr>
              <a:t>Parent Support</a:t>
            </a:r>
            <a:endParaRPr lang="en-US" dirty="0">
              <a:latin typeface="+mj-lt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>
                <a:latin typeface="+mj-lt"/>
              </a:rPr>
              <a:t>MIT &amp; </a:t>
            </a:r>
            <a:r>
              <a:rPr lang="en-US" dirty="0" err="1" smtClean="0">
                <a:latin typeface="+mj-lt"/>
              </a:rPr>
              <a:t>Berklee</a:t>
            </a:r>
            <a:r>
              <a:rPr lang="en-US" dirty="0" smtClean="0">
                <a:latin typeface="+mj-lt"/>
              </a:rPr>
              <a:t> College of Music</a:t>
            </a:r>
          </a:p>
          <a:p>
            <a:r>
              <a:rPr lang="en-US" dirty="0" err="1" smtClean="0">
                <a:latin typeface="+mj-lt"/>
              </a:rPr>
              <a:t>Diamonbacks</a:t>
            </a:r>
            <a:endParaRPr lang="en-US" dirty="0" smtClean="0">
              <a:latin typeface="+mj-lt"/>
            </a:endParaRPr>
          </a:p>
          <a:p>
            <a:r>
              <a:rPr lang="en-US" dirty="0" smtClean="0">
                <a:latin typeface="+mj-lt"/>
              </a:rPr>
              <a:t>Time Magazine</a:t>
            </a:r>
          </a:p>
          <a:p>
            <a:r>
              <a:rPr lang="en-US" dirty="0" smtClean="0">
                <a:latin typeface="+mj-lt"/>
              </a:rPr>
              <a:t>Patent Attorney</a:t>
            </a:r>
          </a:p>
          <a:p>
            <a:r>
              <a:rPr lang="en-US" dirty="0" smtClean="0">
                <a:latin typeface="+mj-lt"/>
              </a:rPr>
              <a:t>Phone Call</a:t>
            </a:r>
          </a:p>
          <a:p>
            <a:r>
              <a:rPr lang="en-US" dirty="0" smtClean="0">
                <a:latin typeface="+mj-lt"/>
              </a:rPr>
              <a:t>White House</a:t>
            </a:r>
          </a:p>
          <a:p>
            <a:r>
              <a:rPr lang="en-US" dirty="0" smtClean="0">
                <a:latin typeface="+mj-lt"/>
              </a:rPr>
              <a:t>State of the Union</a:t>
            </a:r>
            <a:endParaRPr lang="en-US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2" name="Picture 8" descr="https://sites.google.com/site/chavezinventeams/_/rsrc/1270588308611/home/IMG_0970.jpg?height=480&amp;width=591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457200" y="2286000"/>
            <a:ext cx="5629275" cy="4572000"/>
          </a:xfrm>
          <a:prstGeom prst="rect">
            <a:avLst/>
          </a:prstGeom>
          <a:noFill/>
        </p:spPr>
      </p:pic>
      <p:pic>
        <p:nvPicPr>
          <p:cNvPr id="1028" name="Picture 4" descr="G:\old_data\InvenTeams\Pictures\White House\P1000356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24200" y="0"/>
            <a:ext cx="2286000" cy="3048000"/>
          </a:xfrm>
          <a:prstGeom prst="rect">
            <a:avLst/>
          </a:prstGeom>
          <a:noFill/>
        </p:spPr>
      </p:pic>
      <p:pic>
        <p:nvPicPr>
          <p:cNvPr id="1026" name="Picture 2" descr="G:\old_data\InvenTeams\Pictures\EurekaFest\P1000145.JP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355600" y="-19050"/>
            <a:ext cx="3479800" cy="2609850"/>
          </a:xfrm>
          <a:prstGeom prst="rect">
            <a:avLst/>
          </a:prstGeom>
          <a:noFill/>
        </p:spPr>
      </p:pic>
      <p:pic>
        <p:nvPicPr>
          <p:cNvPr id="1027" name="Picture 3" descr="G:\old_data\InvenTeams\Pictures\EurekaFest\P1000149.JP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29200" y="228600"/>
            <a:ext cx="4495800" cy="3371850"/>
          </a:xfrm>
          <a:prstGeom prst="rect">
            <a:avLst/>
          </a:prstGeom>
          <a:noFill/>
        </p:spPr>
      </p:pic>
      <p:pic>
        <p:nvPicPr>
          <p:cNvPr id="1030" name="Picture 6" descr="https://encrypted-tbn2.gstatic.com/images?q=tbn:ANd9GcRQV8nfVgJG8PRsQjdjz5YhFNPYQ8IBAZFHu6_cBdujeecHN5QPysmlrWfv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587244" y="3352800"/>
            <a:ext cx="4556756" cy="3505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Now?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Too much work</a:t>
            </a:r>
          </a:p>
          <a:p>
            <a:r>
              <a:rPr lang="en-US" dirty="0" smtClean="0"/>
              <a:t>We need to focus</a:t>
            </a:r>
          </a:p>
          <a:p>
            <a:r>
              <a:rPr lang="en-US" dirty="0" smtClean="0"/>
              <a:t>What to invent</a:t>
            </a:r>
          </a:p>
          <a:p>
            <a:r>
              <a:rPr lang="en-US" dirty="0" smtClean="0"/>
              <a:t>Motivation</a:t>
            </a:r>
          </a:p>
          <a:p>
            <a:r>
              <a:rPr lang="en-US" dirty="0" smtClean="0"/>
              <a:t>Ambiguity</a:t>
            </a:r>
          </a:p>
          <a:p>
            <a:r>
              <a:rPr lang="en-US" dirty="0" smtClean="0"/>
              <a:t>Trust the kids</a:t>
            </a:r>
          </a:p>
          <a:p>
            <a:r>
              <a:rPr lang="en-US" dirty="0" smtClean="0"/>
              <a:t>Going Green</a:t>
            </a:r>
          </a:p>
          <a:p>
            <a:r>
              <a:rPr lang="en-US" dirty="0" smtClean="0"/>
              <a:t>Educating the Future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143000"/>
          </a:xfrm>
        </p:spPr>
        <p:txBody>
          <a:bodyPr/>
          <a:lstStyle/>
          <a:p>
            <a:r>
              <a:rPr lang="en-US" dirty="0" smtClean="0"/>
              <a:t>What can you do?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76400"/>
            <a:ext cx="8686800" cy="4876800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dirty="0" smtClean="0"/>
              <a:t>I’m not sure it matters what you, just do something.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There are lots of different programs &amp; opportunities that I’ll mention in a minute.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But, you don’t have to have it all figured out ahead of time.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In fact, the process and journey are the goal.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When we work with our students as part of the team – figuring it all out with them, we teach them what is really required to be successful as the innovators of tomorrow.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3" name="Picture 9" descr="http://www.wecanchange.com/media/static/images/main-logo.pn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" y="1295400"/>
            <a:ext cx="8934450" cy="4267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1B10B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Masthead Light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828800"/>
            <a:ext cx="9144000" cy="3048001"/>
          </a:xfrm>
          <a:prstGeom prst="rect">
            <a:avLst/>
          </a:prstGeom>
          <a:noFill/>
        </p:spPr>
      </p:pic>
      <p:sp>
        <p:nvSpPr>
          <p:cNvPr id="3" name="Rectangle 2"/>
          <p:cNvSpPr/>
          <p:nvPr/>
        </p:nvSpPr>
        <p:spPr>
          <a:xfrm>
            <a:off x="0" y="2057400"/>
            <a:ext cx="33689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  <a:latin typeface="+mj-lt"/>
              </a:rPr>
              <a:t>Inspiring Innovators of Tomorrow</a:t>
            </a:r>
            <a:endParaRPr lang="en-US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76200" y="2514600"/>
            <a:ext cx="289463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b="1" dirty="0" smtClean="0">
                <a:solidFill>
                  <a:schemeClr val="bg1"/>
                </a:solidFill>
                <a:latin typeface="+mj-lt"/>
              </a:rPr>
              <a:t>Intel Science Talent Search 2012</a:t>
            </a:r>
            <a:endParaRPr lang="en-US" sz="1600" b="1" dirty="0">
              <a:solidFill>
                <a:schemeClr val="bg1"/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2012 Innovation Summit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933699"/>
            <a:ext cx="9334500" cy="3543301"/>
          </a:xfrm>
          <a:prstGeom prst="rect">
            <a:avLst/>
          </a:prstGeom>
          <a:noFill/>
        </p:spPr>
      </p:pic>
      <p:pic>
        <p:nvPicPr>
          <p:cNvPr id="25604" name="Picture 4" descr="http://www.conradawards.org/application/themes/caward/images/logo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152400" y="152400"/>
            <a:ext cx="4191000" cy="2221459"/>
          </a:xfrm>
          <a:prstGeom prst="rect">
            <a:avLst/>
          </a:prstGeom>
          <a:noFill/>
        </p:spPr>
      </p:pic>
      <p:sp>
        <p:nvSpPr>
          <p:cNvPr id="4" name="Rectangle 3"/>
          <p:cNvSpPr/>
          <p:nvPr/>
        </p:nvSpPr>
        <p:spPr>
          <a:xfrm>
            <a:off x="4495800" y="152400"/>
            <a:ext cx="472440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/>
              <a:t>The Conrad Foundation honors the legacy of Apollo 12 astronaut, Charles "Pete" Conrad, and his three-decade pursuit toward innovation and entrepreneurship. His story is nothing short of inspirational.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737373">
            <a:alpha val="96863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http://connectamillionminds.com/uploads/iars_ep2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667000"/>
            <a:ext cx="9144000" cy="3571875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228600" y="381000"/>
            <a:ext cx="617220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Connect a Million </a:t>
            </a:r>
          </a:p>
          <a:p>
            <a:r>
              <a:rPr lang="en-US" sz="4400" dirty="0" smtClean="0">
                <a:solidFill>
                  <a:srgbClr val="FF0000"/>
                </a:solidFill>
                <a:latin typeface="+mj-lt"/>
              </a:rPr>
              <a:t>Minds</a:t>
            </a:r>
            <a:r>
              <a:rPr lang="en-US" sz="4400" dirty="0" smtClean="0">
                <a:latin typeface="+mj-lt"/>
              </a:rPr>
              <a:t> </a:t>
            </a:r>
          </a:p>
          <a:p>
            <a:r>
              <a:rPr lang="en-US" sz="4400" dirty="0" smtClean="0">
                <a:solidFill>
                  <a:srgbClr val="FF0000"/>
                </a:solidFill>
                <a:latin typeface="+mj-lt"/>
              </a:rPr>
              <a:t>(Time Warner Cable)</a:t>
            </a:r>
            <a:endParaRPr lang="en-US" sz="4400" dirty="0">
              <a:solidFill>
                <a:srgbClr val="FF0000"/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Google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8200" y="1295400"/>
            <a:ext cx="7286625" cy="3886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http://t1.gstatic.com/images?q=tbn:ANd9GcSVT-0tnyRt80RSYs6v-_uGTsCecYr2Ortv2n3U1POE4vJEC8UgI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" y="1993465"/>
            <a:ext cx="8991600" cy="228326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Lemelson-MIT Program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2362200"/>
            <a:ext cx="8663905" cy="14779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4" name="AutoShape 4" descr="data:image/jpeg;base64,/9j/4AAQSkZJRgABAQAAAQABAAD/2wBDAAkGBwgHBgkIBwgKCgkLDRYPDQwMDRsUFRAWIB0iIiAdHx8kKDQsJCYxJx8fLT0tMTU3Ojo6Iys/RD84QzQ5Ojf/2wBDAQoKCg0MDRoPDxo3JR8lNzc3Nzc3Nzc3Nzc3Nzc3Nzc3Nzc3Nzc3Nzc3Nzc3Nzc3Nzc3Nzc3Nzc3Nzc3Nzc3Nzf/wAARCABvAOkDASIAAhEBAxEB/8QAHAAAAQUBAQEAAAAAAAAAAAAABgADBAUHAQII/8QAThAAAQMDAgIFBgkHCQcFAAAAAQIDBAAFEQYhEjEHE0FRYRQiVHGB0RUyQlKRk6GxwRYXI1WSlOEkMzRTYnKCsvA1N0NzdHXiY4Ozw/H/xAAZAQADAQEBAAAAAAAAAAAAAAAAAQIDBAX/xAAvEQACAgAFAwAJBAMAAAAAAAAAAQIRAxITITFBUWEEIiMykaHB0fAzQnGBUrHh/9oADAMBAAIRAxEAPwDcaVczVTqLUdt05C8quj4bBJDbY3W4e5I7fw7aaTbpCbSVstcgUuIDmaxxzWmr9ZzTE0nEVBjA+e6AFFI/tuEFKefIb91WsPotlT8uaq1DMmLUcllpZ4B3jKs59gFavBUfflRksRy91GnBaewiuEBXOgaN0S6Wiq447U1pz57cxaD9hFW7OmpdvCfgm/3BCUA4ZlkSW1f3uLz/AKFColGHRmicuqL5Taxu0spPcrcGvCJQS6GpCercOyT8lXqP4U1FlyUnqrhHS2vOA40ribX9O6T4H6TUt5pt9stupCkK5g1BQ5Sqrbfct76WJKlLjrOGnlc0n5qvfVnmgBE15W42hPEtYSkdqjgV6PKsgas7WvekK/R74/IVDtpCWWEKwAMlO3d8UnPPerhDNbfCInKqo1dE6G4rhblMLV3JcBNP5FZ9K6INKLYX1LElt3h81fXlWD2bGnuihd3Z09Mi31iU2qHJUhhUlpSSpvhB24hkgHiwe7FU4QcbixKUs1NB0pxCAStQSBzJOBTKbhCUrhTLjlXzQ6kn76yPSdjR0kTLpc9SS5D7DEgtMx0r4UIBGQAMdgI/GiR3of0kptSUR5KVEbL68qwe/B2pvDhF1J7/AMCU5NWkH4UDyriXW1LKErSVDmAdxWe9Dcm4G1T7dclurMKSUNKcB+L3DO/DkEj11C0klP559TKCQFeTqyrG53apPC3kr4DU2W3Jpy32kK4VuISe4qArnlDH9c3+0KyTX9oh3vpZsttuDfGxJihK+HZWAHVbH1pFX/5ntI+jyfrv4U9OCScnz4BTk26QepdbWCULSoDmQc0kPNOHCHEK/ukGqCy6XtmlrJOh2lDiGXit1YWvi87gA+5IrD9HuS9Msw9WwmyqGmQqJLbbGCQUpIB9edv7SR30QwVO2nwKeJlatcn0lmvAdbKygKBV3Z3pqDLYnQ2ZUVxLrDyAttaTkKB5Gs20y2kdNuolBI4jEOTjf/g1EYZr8FynVeTT+IY50wq4Qkq4VS44V3F1OfvrLry09rbpLlabmy327TCYK1MNK4Qvh4Mk95JWOfdtV2Oh/R4QUmJIOe3yhVW8OMUs758CUnLhB6laVDKSCD2ivJkMAkF5sEdnEKy/Q0SRpjpFuenIqpCrR1PGyFglIPChWx5Z85Q2543qj0lpCz6q1fqlu6sqUmPICkdWeE5UtzOdt/iiq0Y729lv8SdR7bG2eUsf1zf7YpeUsf1zX7YoD/M9pD0aT9d/Cl+Z7SHo8j63+FRlwu7+H/Srn2CrVF+iacs71wmK2Rs22DhTizySPH7gCeysc0/aLr0k6hduF2dWmE0r9KpOcJHMNN923M+3tFP9LV1kXvVjFjiHjbilDSED5T68ZJ9QIH01r2mLJG0/ZY1tigcLSfOX2rWd1KPrNbL2OGn+5mP6s2uiJNrtsO1QWodvjNx2GxhKEJx7T3nxqXyrtU8ydMkvLiWdtBWg8Lsl3+baPcB8pXhyHaa5OeTp44LcGkcUOK0qqT51yvNxkOHnwOdWgepI2FRXtJTIuXbNfJrLg5NvOFaD/r1GgYW4HdXaErRqWUxPTadRsCPKVs28PiOd2/Lfv5eqi0UAMTI7cqMtl1OUrGPV41X2aU4lbkCUcvscj85PZ+FW9UN/BhTI1wb2weFeO3/QzQhMveys5v2jNQRtRSr5o26NxXZmOvYdSME9uCQoEHnjGQc777aIlQUgKTuCMjxFZJbNRo0dry/s6jflpiylBUVSwpaQOIqykdxCwNu6tsFSbeX4GeJl2ssivpVioKi1aZfCN0pxxH1bpq60Rqt3VNnuBlRUxpsNSmXm0KyCcHBHduCMd4pt7pT0i23xJuDqzjICYzmT9IFVXQ1GecjXu6OMrbj3GYVs8YxxpypRI8PPxnwq5J5G5RpkprMsrsa6ByRZbuk8/Lwd/wDlo91aeeVYzo7UEXQN6vVp1E27HS7ILjDgQVBSQSARjcgjByKMH+lTSDTZV8IuLI7BGcH3gUY2HOU7S2DDxIqNN7hmlbaioIUkkc8Gsy0l/vl1L/06vvar10NNOynb/fFNrbYuEsqaChsRxKVse34+MjurxpEp/PNqYA7iOr2btUKORzjd7fYUnmUX5IXSAm4L6VrOmyraRcTFHk6nfig4dzn/AA8VXPk3Sl6dZ/o/8aqNd3OJaOlqy3Ge4UR48YKcKU8RwQ6kbDxIojHSxpH0x/8Adl+6qlnyxyxvbsTHLcrdbl1ZUXtvTshOpHWHZ+HMqYGEcONuwUE9EVsjXno9uNunNhxh+UpKgezzEYI7iDuKNrTqS2ams06VaHVuMtcbSytsowrhBxv4EUK9A5CtHyCCCPLVf/G3WabUJdHaKkk5x7DHRtcpOnrxK0XelkLQ4pcFa/lp3OE+BA4h/iHZXdNf769Qf9If/pqw6VdOPTITd+tAUi623C0qbHnLbByfWU8wPWO2hroxu3w50lXK5lIQqTAKlIBzggtA+zatVUoyxF23/kl+rJQfcsNLnHThf89sRzGfWxWp9nhWSX6WjRnSoq+3Bl1NtnR+AvIGRxEAEesFAOO40UfnS0gEcXwk5y5eTOZ/y1GLGU8rirVIuE4xTTdbhjxN8YHEni7s71iWmG9Suat1P+Sr0RpwSP5QZIyCONzhxsf7X2Vb6XuLerOld+925txVvjROqDqk4GQMDPcSVHbuFVuj9U2jTGrdUu3d9TaZMgJb4EFeSlxzOccvjCqhBwUly6RM5KVdNwlVF6VOE8M+zg9nm/8AjRH1epf69j9ke6qn87GkvTH/AN2X7q7+djSPpj/7sv3VDWI/2fIpZP8AL5me9HIF66TnJjwK8F+WMnOPOwPo4xW9AVhfQ0jybX8ph3ZaIL7eD85LrefuNboKr0v9RLwL0ZepYxL4+pKGlcK3DwBXzc8z7Bk16jMNx2UtNJ4UJGABTuK7XKdAsUqVcoAp9UWVq9WxbJSA+kcTK+1Ku71Hkaa0ZdHLpZG1yCTIYUWXSrmVJxv9BHtzV6aGtItBuffwj+b8vJHrIyfvFAgmqs1E2F2twkZKCFD6f41ZVAvpAtUjPzfxFCBnmxO9da2Cd+EFJ9h//K9Xg2tuMXLuIojjYmSElP21G0x/s1Xg4fwqu1Smcu+2REZUUAuOdUHkKUAsIOSrBGRjljtp8MOUWsWxWIBD8W024BQCkONxkDIPIggVZhCQMAYFN5W1F4neErSjKuHYEgb4oU8uvR02q/Ce3kNF8ReoHBw5zw555x20bsNkFMqDEmI4JcZl9PzXWwofbURvT1kaVxNWi3oV3pioB+6pjbnWRkup240BQ8Mihp+7zU6C+Ew7iZ1IV1nCOZVjlRbQUmFSW0pTwpAA7hTSIcVt9chuO0l9fx3UoAUr1nmeQp3toQM+8PWabemp6G0sOO8EbqAUlKFEYJ55OKQBPJt0GU51kqHHeWBjicaSo49ZFR3rVaGm1OO2+ClCQVKUphGABzPKpjLnWx23CMcaArHrGaE3H7tdLDcLima22zwvBEYMggoTkYKueTg0033FsFEKNCRGBgssIYeAX+hQAlYI57c8jFORokeIgoisNMoJyUtoCRnv2qJp3bT9tA9Ea/yCqi9XphDzwiXxLDrKSlTXUBaCsZ2UrG3djNIdIJykHYjIqJFt8CM4VRYkZleOElppKTju2Fcs0tU+0w5awEqeZStQHIEjeh6xRbgbzeMXLhCJaOs/QJ/SeYD7NtqACeS2wplXlCEKaAJUFgEY7c5quj2LT77aJDFqtjiHAFJcTGbIUD2g4qfOWpuFIcABKGlKAUMg7Go+n3zJscF9aUJU4whRDaeFIJHYOwU02uApMmMx2WEBDDSG0DklCQkfQKjqtFsWtS126IpSjkqLCST9lU0V67XTy6RHuKIrbL62mWgwFZ4fnE77nuq007PcudkhzHkpS66jKwnlxA4OPDIo3QbHv4FtX6shfu6PdS+BbV+rYX7uj3VRmVdprV1lx56I6IjzrbbPUBQUEfOJ338KGvzjXH0OP9B99NOTFUShmY0f0vokLHBEmO8fHjbhe2J9i9z4VtqeVBfSdpI6msvFFSPL4uVs/wDqJI85Ht7PECm+jHVib5aUwJyym6w08DqF+atxI2C8bb8gR2GtsT2kFNcrZmUPUk4vrwHNKvINeq5zcVKlXDy2oAZmyW4kZyQ6fMbSSQOZ8B4nlUHTsBcG3nygYkyHFPv75wtRyR7Nh7KlrjF51Dj54ktnKEdgPee8/dUkcqAO1TapeDdvS38pxYGPAb1cGhO+SDOuiY7O4QeBOO0nn/rwpoTLnTjZRa28/KUpX2/wrtxty5dytktLiUphuLWpJGSriQU7d3OpzDQYjttI5ISEigafra7yr/OtOlrGLgqAQmQ848EJST3e0Eew04xcnsKUlHkPFoDjakHkoEGhU6fu/wAEGyibDEAoLfH1Sut6vPLnjONs1Tv651BZZMY6o06iHAfdDZksyQvqye/w7a0AHKeIb7ZzRKEo8ijJMTbaUMpaSPMSkJA8MYoXVpu5KtfwOZ8U20HGeoV1vBxZ4c8WPbih+1a71XeUSHbPpdiWyw+plbglhPnAA4wrHYQfbTszXmorGG5WptKqiW8qCVvsyEuFBPgP4ZrTRnx9SdSJovqqiasbremplqL6C4/1+HOE4HGpRGR4Zq6bWl1tK21cSVgKSociDyNDmjtTP6hkXhp6MhgW+YqOkoWVcYBIydtuXKs0m032NLSdBFHbLUdtpRyUICSe/AocNjurUKVbYs2IIL/WYK2lFxAXnI2OO3nTmqLpqK3vx02CxIuTa0qLq1SEt9WdsDfnnf6KoJOq9cRWHZErSEZmO0krcdXcEBKEjcknO1VHDclt/slzS5Dm2RlQrZFirUFKYZQ2VDYEpAGfsqlRZrrEalQ4MyIIb7jjgLrKlOI4ySRscHnUXo+1VP1VDlypdtTEYbWlDK0rKg6cHi5gcth7ajXXWlwXe5Nn0vZVXSREwJTqnkobbJ7M9pH3+qjTlmcewtSNWFdmhqgWqJDcWFqYaSgqSNjgVUSrDPXcJSo81tqHLfbeeASoOgpxskg4wcffVHJ1JryE2Xn9JR3Wk7rDErKgO3A5n2UTaUv8bU1lauUQKQlZKFtrxltQO4P3+oilLDlFWxqabos5TRfivMggFxCkgnsyCKZs8NdvtMSG4pK1sMpbUpIwCQMZoCX0nqi6tdtVxgtswG5JjmWlwnhPYVDGAO/fYb1o45c6JwlCrHGalwUAtV3hOS27ZKhiNJdU7h9pRU2Vc8YODVpZbem12uNBQsrDKOHiIxxHmT9NUui9SvajN3D0ZDHkE1cZJSoq4wPleHqqDftZz2dRLsGnLT8IzWWw5IKnQhDQO4B8cEHs5jGaNOTeUTmkrL2HaXY8K5x1OoJmPPOJUAfN4+QNBf5tp/6xjfVqp+4a01XZGRMvmlkIgoUA65HkhSk525ev/Qq7/L7Tf61b+yqWHPoTqw6hSQcUD6u0O5KuCb9pqSLde2zxKVjzH8DkruJ2Gd8jYg7EHCgceacGm0upUvgV5rg+Se31VEJOLtFyipKmB1k122h5Ft1bGVZblxcCeu2YePYUL5b92fpo0Q4haQpCgpJGQQcg0xNgRLhGVHnRmZLKhhTbqAtJ9hqpZ0haojiVW4zIITybiS3G2/2AeH7KbcXvwJZlsX4UKWagtQHEbGfLWP7Sk/gmpjbYbSEgqOO1SiTUFHulXCcVU3S9tRAptgpcex/hT6z+FAzt9uaYbBbbV+nWNh80d9QdNW88RmOjbk325Pafwpi22x+4v+VTVK6snJKua/4UUIQlCAlI4QBgAdlPhC6nqsn0PqCz2TUerPhaezFU9N/R9YT5wCl+/wC2tYNZVoOx2i9ag1Z8LW2JNLM/9GX2gvgyV5xnlyH0VthVllf5uZ4l5o0eOljVNivGkXItrubEmT1qFBDeScA7mtTa/o6P7g+6sw6W9N2K0aPdlWy0wYj4ebSHWWEoUATuMitPa/o6P7g+6jEy6ccvn6BG87syPoz1dY9O226RbvNDDztxcdQngUrKOBAzsO9J+in+kTWNq1Rp9yx6eU7OnynmuBCGiB5qwrmcfNx7an9DcSNJst3VIjsuqTdXAC4gKIHVt7b0umy2wWNHmaxFZZksvo6t5tAQpOc9orZ5NfyZ+vpmhW5lUaBGjrOVNMoQT3kAD8KBOif+nar/AO7Of5jR5b1qdgx3FnK1tJUo95wKA+if+nar/wC7Of5jXPH3J/0aP3omhnbnWYaonStc6i/JWyvlFtirCrnKRuFAfIB9YI9Y8CKsOlXVjlmhN2qA6Gps4EF8kpDDZ2Ks9h39m57KZ0dfdE6Xs7cJm+RXH1edIf4VAur7Ty5dgHYKvDg4xz1b6fcmc1KWW9g7tsCPbILEKE0lqOwgIbQOwD/XOgLopGb/AK0WR5xurgz/AO66aMbJqS0X5T6bPPalFjh60Iz5mc4zkeB+igHTd4t+j9a6phXySIgmy/KmHHEnhWFKUrmBy87HsNTCMmpLqVJxTj2NUO9Z10KKPwRem/kIurnD4eYiryT0iaTYZU58NxHCkZ4GlFaj4YAqp6FojzOlX5bySkT5rkhsEfI4UpB9pSSPAihRccOWZdgbTmqB+1afj6lvmurdKCRxPNqZcP8Aw3AV4V+HqJol6L9QPzILtjvJKbxbCWnULPnKQDgHxxsM+o9oqJ0d7641l/z2/vXXjpFgSLBeYetbQ2StlaWrg2kfHaO3EfsT+yeQrWbzSeG/FfD6mUU4xzof6I/jan8Lu7VZbbzbbL0r6qfu0xuK24llCFuclHq2zgVO6GX0SmNQyG8hD1zU4kHnhQBH31DtNptt46V9WM3WDHmNtoZUhD7YWEnq29wDTdKc1Lt9ilvGNE3X+r9O3PSFyiQrtGfkOoSENpJJUQtJ229dYdt3mt16QdKadt2jrnLg2S3x5DbaSh1qOlKk+ekbEDuNYVhPfXR6JWR5Tm9KvOrPrim3mUPJ4XE5HMd49XdTlKvLPRISmprG8d1LyfmPbH2KH40yq5uM/wBJgyEY7UAKH2VZ1zFAFQdQwhzS/nuKKZXqIL2ixXXCeWf4Ve4FcwKBA4sXq4+aU9Q0ewHgHt7amW+wMRzxyFdcvuPxR7O2rgCu0WM4BgAAYHhXaVKgDh3FMRYUWIt1caMyyt5XE4ptsJKz3nHM+unzUNTs8KPDFZKc7EvYz9lADsyHGnNdTMjMyGs54HkBac9+DToSAAByHLFROuuPojH1591Lrbj6Kx9efdQIcgQIdvbW3AiMRkOL6xaWGwgKUQAVHHM4A38KU+BDuUZUe4xGJTBOS0+2FpJHLY7U31tx9EY+vPupdbcfRGPrz7qLYyWlAQkJQAlIGABsAKjw7fDhKdVDiMMKeXxulltKeNXeccz4mvHW3H0Rj68+6l1tx9FY+vPuo3FR5nWa13F1LtwtsOU4kcKVvsJWQO4Eg1H/ACW09+orZ+5t+6pXW3H0Rj68+6l1tx9EY+uPup2+4qXYUC0262qcNugRYnWY4/J2Uo48ZxnA3xk/Sa7PtcC5ICbhCjSUjkH2krx6siudbcfRGPrz7qXXXH0Rj68+6i3yOlwQmdJadYXxtWO3JV2HyZGR9lXISAMAYHhUPrbj6Kx9efdS664eisfXn3UNt9QSS4Pce3Q4r7z8WIwy8+cvONtpSpw96iBv7aefZbkMrZfaQ40sFK0LAUFA9hB51G664+iMfXn3UutuPorH1591G4z1AtkG3IWi3wo0VKzlaWGkoCj3nA3r23BitSXZTUVhEh0YcdS2AtY8TzNNddcfRGPrz7qXW3H0Rj68+6jcWyJMmOxKYUxJZbeaX8ZtxIUlXrBqB+Ttk/U9u/dUe6nutuHojH1591Lrbj6Kx9cfdRbXANJk6lSpUhipVyu0AKlSpUAKlSpUAKlSpUAcPKh6w6lauIuS5iWYiYk9URKlO7LIxg5ONznlRDWOyG0O2a6tOoSttermkqSobEFxAxWmHBSuzOcmmqNVau1teYdfauEVbLO7riX0lLf945wPbXqNc4Ep5bEWdGeeR8dtt1KlJ9YB2rNdWR2Y07XLcdpDSFafaUUoSACcuDO3hU96AzE1TpFmAw2wXLTLR+jTw5whvGfaarTVXf5Qs7Dhq8Wx+T5KzcYjkjJHVIfSV7eAOacFzgmOiQJsYsOL4EO9anhUrOMA5wTnbFZDYZ1ulM6Y09EjhN9gTELlq6sAo4eLjVx8jnflnnU+3RVJ1wjSiifJIl0durY24Q2pHElHscWSKbwaFqM0v4YtnlfknwjE8pzw9T16ePPdw5zUONqmzSbrKtiJrSZUZxLakrWE8a1AEBG/nHfBx27Vkt2npcamw1rYj3FN4S67AYhoCWwH04c60blR80k5Oc4wOYJ13NiydItzhrt6H5lylRFRE7ABvhCXF53wU4UcbE9lN4FL88C1ewcQ7w35A5KuciBHQl5bfGiUlSPNJAyo4AVtuOw7VJbu1udi+VNz4q4/EE9al5JTxHYDOcZrJwtmHa7Tc5zXW26HqOcuSnhCsZU4Eq4Tzwd9t6bkmPc7NqO5w2wLTcLxAEdsoACglTaVnh7Mn7qFg2PU3o1+HcIU5Tghy2Hy2cLDTqV8J7jg7VydcYNvCDOmx4wX8UvOpRxerJoYt8ZiJ0jykRWW2kKtLWQ2nhBwtWOVVuvp7Vv1RaFznGokYsuBEzyRL7nWcQHVjOeFJG5ON+8VmoXKkU51G2FVz1RaLaYHlMxrhnOcDC0rSUnbJUTnZI7/ABHfU5UtLtvXKt6m5P6MqaKFgpWR2ZGayWI4xB0dZbpPbQYkK+yFSCGweFBcdGyd9skbCtO0vP8AhSxRZyYiYiHgVIZSQQE5OOXeMGniYeUIybdMoHdeo/IOFqSPEDz8tSG24iXObpJBSDjfGFdnZyp+brRLen7FcoUUSHbxIZYZZK8cJXuokgck4OaD9Pxh+Xo0uU/yS13CRcmx2YUkcKceBcruj4pTreLpsj+TafcmSGhnYcak8AHqDhFbPCgl8/6IU238jUHLxbGpfkjtyhok5CepU+kLyeQxnNdfu9tjvFmRcIrToUEltbyQoE8hgnmayO6TbfHiX7TcljOoJdxWqMrqweIrWChXH2YBHjtRLbrJCu+t9XQ7owl1JiQUE5IUnzFZwobjcDl3Cs5YSSt/nA1iN7IJbZqRqVNvTMwNRWbbLTHDy3QA5lCVZ3wB8bGKvOtb+ePprH5yDA1FerzKy/aLZeULlQzjG7KAl0dqig/JO3aNxvpnw/bf68/Vq91KWFVNFKfc/9k="/>
          <p:cNvSpPr>
            <a:spLocks noChangeAspect="1" noChangeArrowheads="1"/>
          </p:cNvSpPr>
          <p:nvPr/>
        </p:nvSpPr>
        <p:spPr bwMode="auto">
          <a:xfrm>
            <a:off x="0" y="-303213"/>
            <a:ext cx="1266825" cy="6096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726" name="AutoShape 6" descr="data:image/jpeg;base64,/9j/4AAQSkZJRgABAQAAAQABAAD/2wBDAAkGBwgHBgkIBwgKCgkLDRYPDQwMDRsUFRAWIB0iIiAdHx8kKDQsJCYxJx8fLT0tMTU3Ojo6Iys/RD84QzQ5Ojf/2wBDAQoKCg0MDRoPDxo3JR8lNzc3Nzc3Nzc3Nzc3Nzc3Nzc3Nzc3Nzc3Nzc3Nzc3Nzc3Nzc3Nzc3Nzc3Nzc3Nzc3Nzf/wAARCABvAOkDASIAAhEBAxEB/8QAHAAAAQUBAQEAAAAAAAAAAAAABgADBAUHAQII/8QAThAAAQMDAgIFBgkHCQcFAAAAAQIDBAAFEQYhEjEHE0FRYRQiVHGB0RUyQlKRk6GxwRYXI1WSlOEkMzRTYnKCsvA1N0NzdHXiY4Ozw/H/xAAZAQADAQEBAAAAAAAAAAAAAAAAAQIDBAX/xAAvEQACAgAFAwAJBAMAAAAAAAAAAQIRAxITITFBUWEEIiMykaHB0fAzQnGBUrHh/9oADAMBAAIRAxEAPwDcaVczVTqLUdt05C8quj4bBJDbY3W4e5I7fw7aaTbpCbSVstcgUuIDmaxxzWmr9ZzTE0nEVBjA+e6AFFI/tuEFKefIb91WsPotlT8uaq1DMmLUcllpZ4B3jKs59gFavBUfflRksRy91GnBaewiuEBXOgaN0S6Wiq447U1pz57cxaD9hFW7OmpdvCfgm/3BCUA4ZlkSW1f3uLz/AKFColGHRmicuqL5Taxu0spPcrcGvCJQS6GpCercOyT8lXqP4U1FlyUnqrhHS2vOA40ribX9O6T4H6TUt5pt9stupCkK5g1BQ5Sqrbfct76WJKlLjrOGnlc0n5qvfVnmgBE15W42hPEtYSkdqjgV6PKsgas7WvekK/R74/IVDtpCWWEKwAMlO3d8UnPPerhDNbfCInKqo1dE6G4rhblMLV3JcBNP5FZ9K6INKLYX1LElt3h81fXlWD2bGnuihd3Z09Mi31iU2qHJUhhUlpSSpvhB24hkgHiwe7FU4QcbixKUs1NB0pxCAStQSBzJOBTKbhCUrhTLjlXzQ6kn76yPSdjR0kTLpc9SS5D7DEgtMx0r4UIBGQAMdgI/GiR3of0kptSUR5KVEbL68qwe/B2pvDhF1J7/AMCU5NWkH4UDyriXW1LKErSVDmAdxWe9Dcm4G1T7dclurMKSUNKcB+L3DO/DkEj11C0klP559TKCQFeTqyrG53apPC3kr4DU2W3Jpy32kK4VuISe4qArnlDH9c3+0KyTX9oh3vpZsttuDfGxJihK+HZWAHVbH1pFX/5ntI+jyfrv4U9OCScnz4BTk26QepdbWCULSoDmQc0kPNOHCHEK/ukGqCy6XtmlrJOh2lDiGXit1YWvi87gA+5IrD9HuS9Msw9WwmyqGmQqJLbbGCQUpIB9edv7SR30QwVO2nwKeJlatcn0lmvAdbKygKBV3Z3pqDLYnQ2ZUVxLrDyAttaTkKB5Gs20y2kdNuolBI4jEOTjf/g1EYZr8FynVeTT+IY50wq4Qkq4VS44V3F1OfvrLry09rbpLlabmy327TCYK1MNK4Qvh4Mk95JWOfdtV2Oh/R4QUmJIOe3yhVW8OMUs758CUnLhB6laVDKSCD2ivJkMAkF5sEdnEKy/Q0SRpjpFuenIqpCrR1PGyFglIPChWx5Z85Q2543qj0lpCz6q1fqlu6sqUmPICkdWeE5UtzOdt/iiq0Y729lv8SdR7bG2eUsf1zf7YpeUsf1zX7YoD/M9pD0aT9d/Cl+Z7SHo8j63+FRlwu7+H/Srn2CrVF+iacs71wmK2Rs22DhTizySPH7gCeysc0/aLr0k6hduF2dWmE0r9KpOcJHMNN923M+3tFP9LV1kXvVjFjiHjbilDSED5T68ZJ9QIH01r2mLJG0/ZY1tigcLSfOX2rWd1KPrNbL2OGn+5mP6s2uiJNrtsO1QWodvjNx2GxhKEJx7T3nxqXyrtU8ydMkvLiWdtBWg8Lsl3+baPcB8pXhyHaa5OeTp44LcGkcUOK0qqT51yvNxkOHnwOdWgepI2FRXtJTIuXbNfJrLg5NvOFaD/r1GgYW4HdXaErRqWUxPTadRsCPKVs28PiOd2/Lfv5eqi0UAMTI7cqMtl1OUrGPV41X2aU4lbkCUcvscj85PZ+FW9UN/BhTI1wb2weFeO3/QzQhMveys5v2jNQRtRSr5o26NxXZmOvYdSME9uCQoEHnjGQc777aIlQUgKTuCMjxFZJbNRo0dry/s6jflpiylBUVSwpaQOIqykdxCwNu6tsFSbeX4GeJl2ssivpVioKi1aZfCN0pxxH1bpq60Rqt3VNnuBlRUxpsNSmXm0KyCcHBHduCMd4pt7pT0i23xJuDqzjICYzmT9IFVXQ1GecjXu6OMrbj3GYVs8YxxpypRI8PPxnwq5J5G5RpkprMsrsa6ByRZbuk8/Lwd/wDlo91aeeVYzo7UEXQN6vVp1E27HS7ILjDgQVBSQSARjcgjByKMH+lTSDTZV8IuLI7BGcH3gUY2HOU7S2DDxIqNN7hmlbaioIUkkc8Gsy0l/vl1L/06vvar10NNOynb/fFNrbYuEsqaChsRxKVse34+MjurxpEp/PNqYA7iOr2btUKORzjd7fYUnmUX5IXSAm4L6VrOmyraRcTFHk6nfig4dzn/AA8VXPk3Sl6dZ/o/8aqNd3OJaOlqy3Ge4UR48YKcKU8RwQ6kbDxIojHSxpH0x/8Adl+6qlnyxyxvbsTHLcrdbl1ZUXtvTshOpHWHZ+HMqYGEcONuwUE9EVsjXno9uNunNhxh+UpKgezzEYI7iDuKNrTqS2ams06VaHVuMtcbSytsowrhBxv4EUK9A5CtHyCCCPLVf/G3WabUJdHaKkk5x7DHRtcpOnrxK0XelkLQ4pcFa/lp3OE+BA4h/iHZXdNf769Qf9If/pqw6VdOPTITd+tAUi623C0qbHnLbByfWU8wPWO2hroxu3w50lXK5lIQqTAKlIBzggtA+zatVUoyxF23/kl+rJQfcsNLnHThf89sRzGfWxWp9nhWSX6WjRnSoq+3Bl1NtnR+AvIGRxEAEesFAOO40UfnS0gEcXwk5y5eTOZ/y1GLGU8rirVIuE4xTTdbhjxN8YHEni7s71iWmG9Suat1P+Sr0RpwSP5QZIyCONzhxsf7X2Vb6XuLerOld+925txVvjROqDqk4GQMDPcSVHbuFVuj9U2jTGrdUu3d9TaZMgJb4EFeSlxzOccvjCqhBwUly6RM5KVdNwlVF6VOE8M+zg9nm/8AjRH1epf69j9ke6qn87GkvTH/AN2X7q7+djSPpj/7sv3VDWI/2fIpZP8AL5me9HIF66TnJjwK8F+WMnOPOwPo4xW9AVhfQ0jybX8ph3ZaIL7eD85LrefuNboKr0v9RLwL0ZepYxL4+pKGlcK3DwBXzc8z7Bk16jMNx2UtNJ4UJGABTuK7XKdAsUqVcoAp9UWVq9WxbJSA+kcTK+1Ku71Hkaa0ZdHLpZG1yCTIYUWXSrmVJxv9BHtzV6aGtItBuffwj+b8vJHrIyfvFAgmqs1E2F2twkZKCFD6f41ZVAvpAtUjPzfxFCBnmxO9da2Cd+EFJ9h//K9Xg2tuMXLuIojjYmSElP21G0x/s1Xg4fwqu1Smcu+2REZUUAuOdUHkKUAsIOSrBGRjljtp8MOUWsWxWIBD8W024BQCkONxkDIPIggVZhCQMAYFN5W1F4neErSjKuHYEgb4oU8uvR02q/Ce3kNF8ReoHBw5zw555x20bsNkFMqDEmI4JcZl9PzXWwofbURvT1kaVxNWi3oV3pioB+6pjbnWRkup240BQ8Mihp+7zU6C+Ew7iZ1IV1nCOZVjlRbQUmFSW0pTwpAA7hTSIcVt9chuO0l9fx3UoAUr1nmeQp3toQM+8PWabemp6G0sOO8EbqAUlKFEYJ55OKQBPJt0GU51kqHHeWBjicaSo49ZFR3rVaGm1OO2+ClCQVKUphGABzPKpjLnWx23CMcaArHrGaE3H7tdLDcLima22zwvBEYMggoTkYKueTg0033FsFEKNCRGBgssIYeAX+hQAlYI57c8jFORokeIgoisNMoJyUtoCRnv2qJp3bT9tA9Ea/yCqi9XphDzwiXxLDrKSlTXUBaCsZ2UrG3djNIdIJykHYjIqJFt8CM4VRYkZleOElppKTju2Fcs0tU+0w5awEqeZStQHIEjeh6xRbgbzeMXLhCJaOs/QJ/SeYD7NtqACeS2wplXlCEKaAJUFgEY7c5quj2LT77aJDFqtjiHAFJcTGbIUD2g4qfOWpuFIcABKGlKAUMg7Go+n3zJscF9aUJU4whRDaeFIJHYOwU02uApMmMx2WEBDDSG0DklCQkfQKjqtFsWtS126IpSjkqLCST9lU0V67XTy6RHuKIrbL62mWgwFZ4fnE77nuq007PcudkhzHkpS66jKwnlxA4OPDIo3QbHv4FtX6shfu6PdS+BbV+rYX7uj3VRmVdprV1lx56I6IjzrbbPUBQUEfOJ338KGvzjXH0OP9B99NOTFUShmY0f0vokLHBEmO8fHjbhe2J9i9z4VtqeVBfSdpI6msvFFSPL4uVs/wDqJI85Ht7PECm+jHVib5aUwJyym6w08DqF+atxI2C8bb8gR2GtsT2kFNcrZmUPUk4vrwHNKvINeq5zcVKlXDy2oAZmyW4kZyQ6fMbSSQOZ8B4nlUHTsBcG3nygYkyHFPv75wtRyR7Nh7KlrjF51Dj54ktnKEdgPee8/dUkcqAO1TapeDdvS38pxYGPAb1cGhO+SDOuiY7O4QeBOO0nn/rwpoTLnTjZRa28/KUpX2/wrtxty5dytktLiUphuLWpJGSriQU7d3OpzDQYjttI5ISEigafra7yr/OtOlrGLgqAQmQ848EJST3e0Eew04xcnsKUlHkPFoDjakHkoEGhU6fu/wAEGyibDEAoLfH1Sut6vPLnjONs1Tv651BZZMY6o06iHAfdDZksyQvqye/w7a0AHKeIb7ZzRKEo8ijJMTbaUMpaSPMSkJA8MYoXVpu5KtfwOZ8U20HGeoV1vBxZ4c8WPbih+1a71XeUSHbPpdiWyw+plbglhPnAA4wrHYQfbTszXmorGG5WptKqiW8qCVvsyEuFBPgP4ZrTRnx9SdSJovqqiasbremplqL6C4/1+HOE4HGpRGR4Zq6bWl1tK21cSVgKSociDyNDmjtTP6hkXhp6MhgW+YqOkoWVcYBIydtuXKs0m032NLSdBFHbLUdtpRyUICSe/AocNjurUKVbYs2IIL/WYK2lFxAXnI2OO3nTmqLpqK3vx02CxIuTa0qLq1SEt9WdsDfnnf6KoJOq9cRWHZErSEZmO0krcdXcEBKEjcknO1VHDclt/slzS5Dm2RlQrZFirUFKYZQ2VDYEpAGfsqlRZrrEalQ4MyIIb7jjgLrKlOI4ySRscHnUXo+1VP1VDlypdtTEYbWlDK0rKg6cHi5gcth7ajXXWlwXe5Nn0vZVXSREwJTqnkobbJ7M9pH3+qjTlmcewtSNWFdmhqgWqJDcWFqYaSgqSNjgVUSrDPXcJSo81tqHLfbeeASoOgpxskg4wcffVHJ1JryE2Xn9JR3Wk7rDErKgO3A5n2UTaUv8bU1lauUQKQlZKFtrxltQO4P3+oilLDlFWxqabos5TRfivMggFxCkgnsyCKZs8NdvtMSG4pK1sMpbUpIwCQMZoCX0nqi6tdtVxgtswG5JjmWlwnhPYVDGAO/fYb1o45c6JwlCrHGalwUAtV3hOS27ZKhiNJdU7h9pRU2Vc8YODVpZbem12uNBQsrDKOHiIxxHmT9NUui9SvajN3D0ZDHkE1cZJSoq4wPleHqqDftZz2dRLsGnLT8IzWWw5IKnQhDQO4B8cEHs5jGaNOTeUTmkrL2HaXY8K5x1OoJmPPOJUAfN4+QNBf5tp/6xjfVqp+4a01XZGRMvmlkIgoUA65HkhSk525ev/Qq7/L7Tf61b+yqWHPoTqw6hSQcUD6u0O5KuCb9pqSLde2zxKVjzH8DkruJ2Gd8jYg7EHCgceacGm0upUvgV5rg+Se31VEJOLtFyipKmB1k122h5Ft1bGVZblxcCeu2YePYUL5b92fpo0Q4haQpCgpJGQQcg0xNgRLhGVHnRmZLKhhTbqAtJ9hqpZ0haojiVW4zIITybiS3G2/2AeH7KbcXvwJZlsX4UKWagtQHEbGfLWP7Sk/gmpjbYbSEgqOO1SiTUFHulXCcVU3S9tRAptgpcex/hT6z+FAzt9uaYbBbbV+nWNh80d9QdNW88RmOjbk325Pafwpi22x+4v+VTVK6snJKua/4UUIQlCAlI4QBgAdlPhC6nqsn0PqCz2TUerPhaezFU9N/R9YT5wCl+/wC2tYNZVoOx2i9ag1Z8LW2JNLM/9GX2gvgyV5xnlyH0VthVllf5uZ4l5o0eOljVNivGkXItrubEmT1qFBDeScA7mtTa/o6P7g+6sw6W9N2K0aPdlWy0wYj4ebSHWWEoUATuMitPa/o6P7g+6jEy6ccvn6BG87syPoz1dY9O226RbvNDDztxcdQngUrKOBAzsO9J+in+kTWNq1Rp9yx6eU7OnynmuBCGiB5qwrmcfNx7an9DcSNJst3VIjsuqTdXAC4gKIHVt7b0umy2wWNHmaxFZZksvo6t5tAQpOc9orZ5NfyZ+vpmhW5lUaBGjrOVNMoQT3kAD8KBOif+nar/AO7Of5jR5b1qdgx3FnK1tJUo95wKA+if+nar/wC7Of5jXPH3J/0aP3omhnbnWYaonStc6i/JWyvlFtirCrnKRuFAfIB9YI9Y8CKsOlXVjlmhN2qA6Gps4EF8kpDDZ2Ks9h39m57KZ0dfdE6Xs7cJm+RXH1edIf4VAur7Ty5dgHYKvDg4xz1b6fcmc1KWW9g7tsCPbILEKE0lqOwgIbQOwD/XOgLopGb/AK0WR5xurgz/AO66aMbJqS0X5T6bPPalFjh60Iz5mc4zkeB+igHTd4t+j9a6phXySIgmy/KmHHEnhWFKUrmBy87HsNTCMmpLqVJxTj2NUO9Z10KKPwRem/kIurnD4eYiryT0iaTYZU58NxHCkZ4GlFaj4YAqp6FojzOlX5bySkT5rkhsEfI4UpB9pSSPAihRccOWZdgbTmqB+1afj6lvmurdKCRxPNqZcP8Aw3AV4V+HqJol6L9QPzILtjvJKbxbCWnULPnKQDgHxxsM+o9oqJ0d7641l/z2/vXXjpFgSLBeYetbQ2StlaWrg2kfHaO3EfsT+yeQrWbzSeG/FfD6mUU4xzof6I/jan8Lu7VZbbzbbL0r6qfu0xuK24llCFuclHq2zgVO6GX0SmNQyG8hD1zU4kHnhQBH31DtNptt46V9WM3WDHmNtoZUhD7YWEnq29wDTdKc1Lt9ilvGNE3X+r9O3PSFyiQrtGfkOoSENpJJUQtJ229dYdt3mt16QdKadt2jrnLg2S3x5DbaSh1qOlKk+ekbEDuNYVhPfXR6JWR5Tm9KvOrPrim3mUPJ4XE5HMd49XdTlKvLPRISmprG8d1LyfmPbH2KH40yq5uM/wBJgyEY7UAKH2VZ1zFAFQdQwhzS/nuKKZXqIL2ixXXCeWf4Ve4FcwKBA4sXq4+aU9Q0ewHgHt7amW+wMRzxyFdcvuPxR7O2rgCu0WM4BgAAYHhXaVKgDh3FMRYUWIt1caMyyt5XE4ptsJKz3nHM+unzUNTs8KPDFZKc7EvYz9lADsyHGnNdTMjMyGs54HkBac9+DToSAAByHLFROuuPojH1591Lrbj6Kx9efdQIcgQIdvbW3AiMRkOL6xaWGwgKUQAVHHM4A38KU+BDuUZUe4xGJTBOS0+2FpJHLY7U31tx9EY+vPupdbcfRGPrz7qLYyWlAQkJQAlIGABsAKjw7fDhKdVDiMMKeXxulltKeNXeccz4mvHW3H0Rj68+6l1tx9FY+vPuo3FR5nWa13F1LtwtsOU4kcKVvsJWQO4Eg1H/ACW09+orZ+5t+6pXW3H0Rj68+6l1tx9EY+uPup2+4qXYUC0262qcNugRYnWY4/J2Uo48ZxnA3xk/Sa7PtcC5ICbhCjSUjkH2krx6siudbcfRGPrz7qXXXH0Rj68+6i3yOlwQmdJadYXxtWO3JV2HyZGR9lXISAMAYHhUPrbj6Kx9efdS664eisfXn3UNt9QSS4Pce3Q4r7z8WIwy8+cvONtpSpw96iBv7aefZbkMrZfaQ40sFK0LAUFA9hB51G664+iMfXn3UutuPorH1591G4z1AtkG3IWi3wo0VKzlaWGkoCj3nA3r23BitSXZTUVhEh0YcdS2AtY8TzNNddcfRGPrz7qXW3H0Rj68+6jcWyJMmOxKYUxJZbeaX8ZtxIUlXrBqB+Ttk/U9u/dUe6nutuHojH1591Lrbj6Kx9cfdRbXANJk6lSpUhipVyu0AKlSpUAKlSpUAKlSpUAcPKh6w6lauIuS5iWYiYk9URKlO7LIxg5ONznlRDWOyG0O2a6tOoSttermkqSobEFxAxWmHBSuzOcmmqNVau1teYdfauEVbLO7riX0lLf945wPbXqNc4Ep5bEWdGeeR8dtt1KlJ9YB2rNdWR2Y07XLcdpDSFafaUUoSACcuDO3hU96AzE1TpFmAw2wXLTLR+jTw5whvGfaarTVXf5Qs7Dhq8Wx+T5KzcYjkjJHVIfSV7eAOacFzgmOiQJsYsOL4EO9anhUrOMA5wTnbFZDYZ1ulM6Y09EjhN9gTELlq6sAo4eLjVx8jnflnnU+3RVJ1wjSiifJIl0durY24Q2pHElHscWSKbwaFqM0v4YtnlfknwjE8pzw9T16ePPdw5zUONqmzSbrKtiJrSZUZxLakrWE8a1AEBG/nHfBx27Vkt2npcamw1rYj3FN4S67AYhoCWwH04c60blR80k5Oc4wOYJ13NiydItzhrt6H5lylRFRE7ABvhCXF53wU4UcbE9lN4FL88C1ewcQ7w35A5KuciBHQl5bfGiUlSPNJAyo4AVtuOw7VJbu1udi+VNz4q4/EE9al5JTxHYDOcZrJwtmHa7Tc5zXW26HqOcuSnhCsZU4Eq4Tzwd9t6bkmPc7NqO5w2wLTcLxAEdsoACglTaVnh7Mn7qFg2PU3o1+HcIU5Tghy2Hy2cLDTqV8J7jg7VydcYNvCDOmx4wX8UvOpRxerJoYt8ZiJ0jykRWW2kKtLWQ2nhBwtWOVVuvp7Vv1RaFznGokYsuBEzyRL7nWcQHVjOeFJG5ON+8VmoXKkU51G2FVz1RaLaYHlMxrhnOcDC0rSUnbJUTnZI7/ABHfU5UtLtvXKt6m5P6MqaKFgpWR2ZGayWI4xB0dZbpPbQYkK+yFSCGweFBcdGyd9skbCtO0vP8AhSxRZyYiYiHgVIZSQQE5OOXeMGniYeUIybdMoHdeo/IOFqSPEDz8tSG24iXObpJBSDjfGFdnZyp+brRLen7FcoUUSHbxIZYZZK8cJXuokgck4OaD9Pxh+Xo0uU/yS13CRcmx2YUkcKceBcruj4pTreLpsj+TafcmSGhnYcak8AHqDhFbPCgl8/6IU238jUHLxbGpfkjtyhok5CepU+kLyeQxnNdfu9tjvFmRcIrToUEltbyQoE8hgnmayO6TbfHiX7TcljOoJdxWqMrqweIrWChXH2YBHjtRLbrJCu+t9XQ7owl1JiQUE5IUnzFZwobjcDl3Cs5YSSt/nA1iN7IJbZqRqVNvTMwNRWbbLTHDy3QA5lCVZ3wB8bGKvOtb+ePprH5yDA1FerzKy/aLZeULlQzjG7KAl0dqig/JO3aNxvpnw/bf68/Vq91KWFVNFKfc/9k="/>
          <p:cNvSpPr>
            <a:spLocks noChangeAspect="1" noChangeArrowheads="1"/>
          </p:cNvSpPr>
          <p:nvPr/>
        </p:nvSpPr>
        <p:spPr bwMode="auto">
          <a:xfrm>
            <a:off x="0" y="-303213"/>
            <a:ext cx="1266825" cy="6096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30728" name="Picture 8" descr="http://t0.gstatic.com/images?q=tbn:ANd9GcTNqNSB2QJURSKiGyjJyKAPNMkhiQVYKLFSQqQxSUFJkEZQ2Ys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9023" y="1371600"/>
            <a:ext cx="8282688" cy="3962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AutoShape 2" descr="data:image/jpeg;base64,/9j/4AAQSkZJRgABAQAAAQABAAD/2wBDAAkGBwgHBgkIBwgKCgkLDRYPDQwMDRsUFRAWIB0iIiAdHx8kKDQsJCYxJx8fLT0tMTU3Ojo6Iys/RD84QzQ5Ojf/2wBDAQoKCg0MDRoPDxo3JR8lNzc3Nzc3Nzc3Nzc3Nzc3Nzc3Nzc3Nzc3Nzc3Nzc3Nzc3Nzc3Nzc3Nzc3Nzc3Nzc3Nzf/wAARCABYASgDASIAAhEBAxEB/8QAHAABAAIDAQEBAAAAAAAAAAAAAAYHAQQFAggD/8QARBAAAQMDAQIICwcCBgIDAAAAAQACAwQFEQYSIQcTMUFRgZGhFBYiUlNUYXGSlNIVMjNCYrHRI4JDVXKio8Ek8DTh8f/EABoBAAIDAQEAAAAAAAAAAAAAAAAEAgMFAQb/xAAvEQACAgIBAQcCBQUBAAAAAAAAAQIDBBESIQUTFDFBUVMyYRUiJIGhIzNSYnGx/9oADAMBAAIRAxEAPwC8UREAFoXa7UNppTUXCoZDGOnlcegDlJ9y1dT36n0/bJKuo8p58mKMHe93MB+59io+93etvVa6rr5dt5yGNG5sY6AOZNY+K7nt9EJZeYqOi6smt64T53l0dlpWxt5OOqRk9TQcdpUWqtW3+rJ426VDQeaMhgHZhcXOeXlWFqwxqoeSMWzKtm+sjoxX68QyNkjutcHtO4unc4dhOFLrNwnVkGyy8Uralg/xYQGv6xnB7lAEXbMeuxaaI15Ntb3GRelFfrFqen4iCsLXuH4RkdDKPdgg9i4V60TdsOksmoK/pENTVPx1OB/cdaqg4OMgblIrNra+WktYyq8JgGP6VR5W72HlHalHhzre6n+zHVm12rVy/dH53Zup7O/ZuNVdIRnAk8JeWO9zgcLn/bN2xn7WuHzT/wCVZ1q4RbPcWiC6wuo3OGHGQB8R6/5AX63LQun71H4Vbninc/eJKVwdG7+3k7MIV6g9Ww1+wPFc1umeyrRdrw4hjLncHPduaPCX7zzDlV5B/wBiac4yokdIaSly973FxcQ3eSTv3lV7bOD66W/UtC+o4mooWTbb5mOxjZBIy09JAG7PKpLwqV3gumHUzXYfVytj/tHlHuGOtVZDhbOMIF2LGdFc52eZs2C+0er7NLC576epDcTxxSlj2HzmuG/HQVXOqKXUOna8w1F1uD4HkmGcVL8PHQd+4+xcG3V9VbKyOsoJeLnjOWuxkEc4I5wVb9pudr13ZZKWriAmA/rQE+VG7mc09HQVOVfhp8tbiyELFlx4t6mv5Ktt+obnSXCnqX3GseyGVr3sfO8hzQd4IzvyMq0OEVtRNpgV9uqp4TA5spdBIWbTCMHOD7QepVnqfT1Xp2v4moy+B/4M+Nzx0HoPsVlaEnjvuiBQ1XlcXG+klb+nGB/tIXcnhqF0PIjic3zol56Kp+2br/mlf80/+VZXBiasWitulxrKiaNz9mPjpnODWsG8gE9JI6lV1TSTU1ZLRPBdNFI6ItxyuBx3q0dVnxb4OobZG4CaWNlOSPzE73nrG12qeUotRhFeZXh8oylOT+lEDm1be3V1RUU1zqY2zSue1m1lrQSSAAc7gMKZ6D1bfbvcPA6mCOqhaMyVAGwYh7cbjno5VBtOWGs1BXilo27LBgyzOHkxt/noCtStrLToGxNhgj2pD+HECNuZ/O4n9z/+KOT3aSrjHcizE71t2yk1ElYcBuyMr2qFp9WXaC+m8GfjKh3kyRncxzPMxzDo6FdtouVPdrfBW0jtqKZu0OkdIPtByEjdjyq036mjj5cL20ujRtSO2WlxOABkqgrrqG5VVzrKiG5VkcUkzjG2Ooe1obndgA9GFeV6pqittdXS0krYpponRtkcCQzIxnqyora+D+xWiNs9yd4U9gyXzu2Y2/28nblWY1lde3JbZVmVWWtKPRFd2t2p7vLsW6ruk+/Bc2peGt97s4CnNk0Tenhsl71BXN5zDTVUhPW4n9gtu7a/sVpZ4PbYzVvaMBtOA2Nv938ZUGvWvL5dNpjJxRwH/Dpxgke13L2YTOrrvpiooU/oUfXJyZZ9VdrHpimEVTWkFu/i3zOmld2kkqGXnhPqJcss1IIWk7pqgbTsexoOO0n3KvXEucXEkuJySeUnpKwra8GuPWXVlNvaFkukOiOnUagvNTKZZrrW7Z5diZzB2NwF6pdS3yldtQ3asz+uQvH+7K5SJruoa1oT72e97ZYdi4TaiN4ivkAmjJ/Hgbhzfe3kPVj3Ky7fX0typY6qimbNDIMtc0r5xXc0lqSo05cBKzafSSECoh84ecP1Dv5PclkYUWuUOjNDG7QlF8bOqLtvdwjtVqqq+YEsp4i8tHKccgHvKhlVRVctwt8Fxo6a5XCugkncysnc2CnDS3yGNDSPz8uMnHKpPeYGai0vUR0UrS2rp9qGTmJO9p7cKP8AEQasuNukrKZroqalmhrIHkB8Ex2MDHLzOweTkSFekjRv3J9P2NeirZLS2oraeI00FDVtp7hRMmMsGy4NPGRE7242gSN3PuyiPgkjsw0hFDEKuWbYe+EDBp9oF0zgPuktGN/K72IrUqn9ZQ3bHpWWGsOOFleJDhp9xSZpN6KR4Qry+7aimY12aejJiiAO4kfed2/sowvcznyTSSSk8Y57nOz0k715Xo6oKEEkeTtm5zcmYRZRTKzCLKIAwiyiAMci27bcq61y8ZbquWmeeXYduPvHIesLVTn6FxqLWmSUmnteZc3B3qC5X+hqZLiyI8RIIxKxuC84ycjk3ZHJ0rp3mksV+lNruToJamIbQj43ZkZnnGDlavB3RCg0jRuPkmdvHuJ/VvHdhVDqC4OuN/ra4OI253GNwO8NBw3HUAsiulW3S4PWjcsyHTRHn+Zsmd64MJmF0llrGvb6Co3HqcP+x1qIGC9aWuUdQ+CejqIz5L3t8lw6M8hB6Mro2XXV8tZDXVHhkA3cVUbyB7HcvblTe2cIFiurOIusYpHO3ObOA+M/3fzhMN5FS1NckKqONa9wfFm1abna9d2SSlq4miYD+tCT5UbuZzT0dB6ly9G26s0rqeptdUS+krY9unmHI4s5vY7B3j2LpHRtsfPHdNN1ZoKgeVHJTnjInewtzjZPQCFJ44HTQwmsjiM0Z2ssyQHdI/8AefCRlYopxj5P09jQhVKTUp/UvX3RBLlpozcJtLPsf+NK3wt+7cXMwCO3YPavGtaKr1TqqntNHlsFFFtTyn7sZfvPXgDA9qsUxt2w8gbQBAON4H/oC120jaZk7qSNnHSuMji4ny3HnJ5ejqGELIkmn7LSOyxYtNeje2R6urLRoOxMhgjzIfw4gfLmdzuPs6Sqrk+2dVXSSpbBNWVDzg8WzyIxzNzyNAzzlWmdHW+arfdNRVJr6jlJlPFxMHQG5+6PaT7Vr3PXen7NDxFtDapzRgMpQBGP7uTsyr6bHHfBcpP1Fr6uf9yXGK8kcGzcGNTIRJeaxsLfQ0/lO63HcOoFT6x0NsssItluc1mAZDE6UufvO9xBOcZ6lVF519e7llkEooYT+WDe4+9x39mFv8Eu3Jqerme5zyaM7b3HJJL28p6ipXVXSrc7H5ehDHuojYoUx8/UlXCFqyp08KanoGROqKhrnF0gzxYGN+Of/wClVN0vFxu0m3ca2Wo6A44aPc0bh2Lr8Ilea7VlYAcx0+zCzqGT/uJ7FG01i0RhWm11E8zIlOxx30Rj3IsomxIwiyiAMIsogDCyDvyiIAtLgiur5qGqtcrs+DuEkW/8ruUdRHeplX2S2XGVs1ZRRSzNGGybOHgdAcN6q/glc4aokaD5JpH5HThzVcI5Fh5ceFz0eiwZd5QuRqW62UNsiMVBSRU7HHLhGwDJ6T0ot1EttjqSXRBeXDK9ZWCuHSKT6M0qZnumpIxI5xc4GocN538m0vHiZpD1aL5p31Lj8KmmTVRC90kQdLA3ZqWgb3MHI7q/b3KrdlvmjsWlRTK2HJWMx8i6FM+LrRdXiZpH1WL5p31LPiZpH1WL5p31KlNlvmjsTZb5o7Fd4Oz5GUeOr+NF1+JmkfVYvmn/AFJ4maR9Vi+af9SpTZb5o7E2W+aOxHg7PkYeOr+NF1eJmkPVovmnfUs+JekfVYvmX/UqU2W+aOxY2G+aOxHg7PkYeNr+NF4jQWmCARb8g9E8n1LPiBpk5H2d/wA0n1KE8H+spaCoitdzkc+kkdsxSvdkwk8gJ8093u5LcacjKQu76qWpNmlj9xfHkoo13xwQUggOzHTtYIwC7ADcYwo0NGaQ5PBovmn/AFLj8MNeG0VDbmn8Z5lePY3cO89yq3Zb0DsV+NiynDkpa2L5eXCFnBwT0XUdGaQ9Wi+ad9SeJekPVYvmXfUqV2W+aOxNlvmjsTHg7PkYr42v40XvbLFYLTJt253g5zkhlW/ZPvG1grtCrpvWIvjC+btlvmjsTZb5o7FB9n76uZZHtPitKB9JeF0/rEXxhY8LpvWIvjC+btlvmjsTZb5o7Fz8N/2/gl+Kv/H+S+7rZ7JeH5uMnHjzDVODR/aHY7lzjovSHqsXzTvqVK7LfNHYmw3zR2KawpRWlMrlnwk9utMurxM0h6tF8076l1LLYLNZTLUWuBsPGtAfJxjnAgHpJKpbTmn6nUFxbS07C2Llmm2d0befr6ArN4QpYbLosW+laI2TFtNGwcgbjJ7mntS11UlNV89tjVF0XB28EtG3NpHSlRNJNLTxukkeXPd4S/eScn8y8+JekfVYvmn/AFKlNhufujsTZb5o7E14OfyMU8dX8aLq8TNI+rRfNO+pPEzSPq0XzTvqVK7LfNHYmw3zR2I8HZ8jOeNr+NF1+JmkfVYvmnfUniXpH1WL5p/1KlNlvmjsTZb0DsR4Oz5GHja/jRdfiZpH1WL5p31J4maR9Vi+ad9SpTYb5o7E2W+aOxHg7PkYeOr+NF1+JekfVYvmn/UseJmkfVovmX/UqVDGn8o7Fs263VFzrYqOih4yaU4aMbh0k9AHSuPFmlt2M6syEnpVIvSx6cstqmfU2qnax727Be2Rz8jo3krt4XM01aIrHZqagh3iNg2n4xtuO9zsc2Suosqb2/PZt1xSiumgiIokzBWAQVr3OrZQ2+pqpDhkMbnnqGVQDr7eXkvdd7gHOO0Q2rkABO/cM7kxRjO7en5CmTlxx9Jrez6GcA5pBwQRvBVX6z4P5InyV9hj24idqSkaN7Oks6R+ns6FCftu8f5xcvnJP5WPtu8f5xcvnJP5TtWJbVLlGRn3Z1V0eMos0nAtcWuBa5pwQ4YIPQVhe5ppaiUy1EsksjuV8ji5x95K8LRRlvzCIiDgREQAwCCDzq8eD27Ou2moHTPL54DxEjicklvIT7SMFUfzqyeCWq8Ftl6klOIYSyQknn2XZ7gEnnQUq9+xodnWcbtejI9wk1/h2q6hjT5FK0QDfuyN57zjqUWX61dQ6rqpql/3p5HSO97iT/2vyTNUOEFETunzm5e4REUysyASQAMk7gEe1zHuY9pa5pLXNPKCOULraSoDc9SW+lwS3jhI/wD0t8o9uMda3eEO3+AarrABiOoAnZj2jf8A7gVW7V3vD7F3cvuu8++iNosnmWFYUjnUv0LpCDUbJaqprHRxQy8W6GNvlu3A/e5hv6FEFN+Ce5eC3+Whe7EdXEdnJ/O3eO7a7FRkuSqbg+oziKDuSmujLTtlrorVStprfTsgiG/ZaOU9JPOfaq04Xrhx12pLe07oIjI4fqduHcO9WuThfP2qq/7S1HcKsHLXTFrDn8rcNH7LNwY87eT9DV7RkoUqC9TlIiLZMELq6Wt7brqGhoXt2o5ZMyD9LQXH9u9cpWBwQUHG3GtuDm5EEYiYfa7ee4DtVORZwrbL8avvLYxIRc6V1DcaqkkHlQTPjO7oO49YWtlXxcNHWO5VktXV0QfPKcvdtuGTjHMVr+IOm/8AL/8Akd/KVjnw0tp7HZdmWOTaaKPWWAveGMBL3bg0DeepXlHoXTkZz9msd/qe4/8Aa6tBZbZbv/gUFLTnpjiAJ61yXaEfRHY9lz9ZFO2LQ16uzg98Bo6c/wCLOME+5vKe5WrpnTFBp6nLKRu3M8ASzvHlv/gexdwAJhJXZVlvR+RoUYddPVdWAMZWURLjYREQBDOFO4Gj0w6BhxJVyti/t3l3cMdapo+xT3hdr+OvNLQtPk08PGO/1OO7uHeoEtvChxpT9zznaFnO9/YIiJsSCIiACIiACIiACnVMx1k4L6mV52ZrrKAzpLDu72gnrXH0ZpmbUVe3aa5tDC4GeTp/SPae4LvcLVWxtTbbZT4bFTxGQsaNwzhrewA9qTump2xqX/WPU1uFUrX/AMRX/sRDvOUTgiERAgCwOCC3mS51twc3dBGImE9Ljk9wHauhww2/apqC4tbvjeYX46HDIPaO9dngvoPA9KwSvbsyVTnTH2jOG9wB610taW83PTNwp2N2peKL4x0ubvHeFjTu/Vc/ub0Mf9Hw9dbKEROUAjnCLaMELZtla+3XCmrYs7UErX4HOByjrGQtZOXdlRaTWmdi9PaL+1FdG0Wm6u4xPG6Auid0lw8nvIVAjcAOhS26agNXoC3W3b/rNqDHKOcsYMt/dvYoklMOl1p79x7Ov72Ude3/AKERE4IADKurgxt/gelYJdkB9U50zvaDuHcAqZpoH1VRFTRfiTPbG33k4X0ZQU0dHRQU0IxHDG2No6ABgLO7QnqKj7mr2XXubn7H74RZRZRtmFlEQAREQAREQAREQB8+6nq5LnqCvqw15a+Uhnkn7o3DuC5fFyejf8JRF6KP5YpI8pP80m2OLf6N/wAJTi5PRv8AhKIpbZHihxcno3/CU4t/o3/CURHJhxQ4uT0b/hKcW/H4b/hKIjkHFG/QWG73B2KO3VL/ANRYWt7TgKbWDgxle5s1+na1oIPg8Dsk+xzv47URZmTlWJ8V0NbDxKpLlJbLIo6OChpmU1JCyKFgw1jBgBUXrGrkuWprhUBrywSmNnkn7rd3fgnrRFHA6zbZPtLpXGK8jjcXJ6N/wlOLf6N/wlEWryZjcUOLf6N/wle4KaaonigjY7ble1jctPKTgfuiLkpPR2MVtH0XQ07KSkhpohhkLGsaB0AYX7OAcCCMg8yIvOPzPVpaWj581Hbn26/V9GI3bMUztjDT907x3ELncW/0b/hKIvQ1SbgmeXtilNr7ji3+jf8ACU4t/o3/AAlEU+TK+KHFv9G/4SnFv9G/4SiI5MOKHFyejf8ACU4t/o3/AAlERthxRJ+Dq3OrdV0j3sIjpg6Z2RjJAw3vIPUruHIiLHzm3ab3Z0UqenuZRESY+EREAEREAEREAEREAf/Z"/>
          <p:cNvSpPr>
            <a:spLocks noChangeAspect="1" noChangeArrowheads="1"/>
          </p:cNvSpPr>
          <p:nvPr/>
        </p:nvSpPr>
        <p:spPr bwMode="auto">
          <a:xfrm>
            <a:off x="0" y="-296863"/>
            <a:ext cx="2085975" cy="619126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48" name="AutoShape 4" descr="data:image/jpeg;base64,/9j/4AAQSkZJRgABAQAAAQABAAD/2wBDAAkGBwgHBgkIBwgKCgkLDRYPDQwMDRsUFRAWIB0iIiAdHx8kKDQsJCYxJx8fLT0tMTU3Ojo6Iys/RD84QzQ5Ojf/2wBDAQoKCg0MDRoPDxo3JR8lNzc3Nzc3Nzc3Nzc3Nzc3Nzc3Nzc3Nzc3Nzc3Nzc3Nzc3Nzc3Nzc3Nzc3Nzc3Nzc3Nzf/wAARCABYASgDASIAAhEBAxEB/8QAHAABAAIDAQEBAAAAAAAAAAAAAAYHAQQFAggD/8QARBAAAQMDAQIICwcCBgIDAAAAAQACAwQFEQYSIQcTMUFRgZGhFBYiUlNUYXGSlNIVMjNCYrHRI4JDVXKio8Ek8DTh8f/EABoBAAIDAQEAAAAAAAAAAAAAAAAEAgMFAQb/xAAvEQACAgIBAQcCBQUBAAAAAAAAAQIDBBESIQUTFDFBUVMyYRUiJIGhIzNSYnGx/9oADAMBAAIRAxEAPwC8UREAFoXa7UNppTUXCoZDGOnlcegDlJ9y1dT36n0/bJKuo8p58mKMHe93MB+59io+93etvVa6rr5dt5yGNG5sY6AOZNY+K7nt9EJZeYqOi6smt64T53l0dlpWxt5OOqRk9TQcdpUWqtW3+rJ426VDQeaMhgHZhcXOeXlWFqwxqoeSMWzKtm+sjoxX68QyNkjutcHtO4unc4dhOFLrNwnVkGyy8Uralg/xYQGv6xnB7lAEXbMeuxaaI15Ntb3GRelFfrFqen4iCsLXuH4RkdDKPdgg9i4V60TdsOksmoK/pENTVPx1OB/cdaqg4OMgblIrNra+WktYyq8JgGP6VR5W72HlHalHhzre6n+zHVm12rVy/dH53Zup7O/ZuNVdIRnAk8JeWO9zgcLn/bN2xn7WuHzT/wCVZ1q4RbPcWiC6wuo3OGHGQB8R6/5AX63LQun71H4Vbninc/eJKVwdG7+3k7MIV6g9Ww1+wPFc1umeyrRdrw4hjLncHPduaPCX7zzDlV5B/wBiac4yokdIaSly973FxcQ3eSTv3lV7bOD66W/UtC+o4mooWTbb5mOxjZBIy09JAG7PKpLwqV3gumHUzXYfVytj/tHlHuGOtVZDhbOMIF2LGdFc52eZs2C+0er7NLC576epDcTxxSlj2HzmuG/HQVXOqKXUOna8w1F1uD4HkmGcVL8PHQd+4+xcG3V9VbKyOsoJeLnjOWuxkEc4I5wVb9pudr13ZZKWriAmA/rQE+VG7mc09HQVOVfhp8tbiyELFlx4t6mv5Ktt+obnSXCnqX3GseyGVr3sfO8hzQd4IzvyMq0OEVtRNpgV9uqp4TA5spdBIWbTCMHOD7QepVnqfT1Xp2v4moy+B/4M+Nzx0HoPsVlaEnjvuiBQ1XlcXG+klb+nGB/tIXcnhqF0PIjic3zol56Kp+2br/mlf80/+VZXBiasWitulxrKiaNz9mPjpnODWsG8gE9JI6lV1TSTU1ZLRPBdNFI6ItxyuBx3q0dVnxb4OobZG4CaWNlOSPzE73nrG12qeUotRhFeZXh8oylOT+lEDm1be3V1RUU1zqY2zSue1m1lrQSSAAc7gMKZ6D1bfbvcPA6mCOqhaMyVAGwYh7cbjno5VBtOWGs1BXilo27LBgyzOHkxt/noCtStrLToGxNhgj2pD+HECNuZ/O4n9z/+KOT3aSrjHcizE71t2yk1ElYcBuyMr2qFp9WXaC+m8GfjKh3kyRncxzPMxzDo6FdtouVPdrfBW0jtqKZu0OkdIPtByEjdjyq036mjj5cL20ujRtSO2WlxOABkqgrrqG5VVzrKiG5VkcUkzjG2Ooe1obndgA9GFeV6pqittdXS0krYpponRtkcCQzIxnqyora+D+xWiNs9yd4U9gyXzu2Y2/28nblWY1lde3JbZVmVWWtKPRFd2t2p7vLsW6ruk+/Bc2peGt97s4CnNk0Tenhsl71BXN5zDTVUhPW4n9gtu7a/sVpZ4PbYzVvaMBtOA2Nv938ZUGvWvL5dNpjJxRwH/Dpxgke13L2YTOrrvpiooU/oUfXJyZZ9VdrHpimEVTWkFu/i3zOmld2kkqGXnhPqJcss1IIWk7pqgbTsexoOO0n3KvXEucXEkuJySeUnpKwra8GuPWXVlNvaFkukOiOnUagvNTKZZrrW7Z5diZzB2NwF6pdS3yldtQ3asz+uQvH+7K5SJruoa1oT72e97ZYdi4TaiN4ivkAmjJ/Hgbhzfe3kPVj3Ky7fX0typY6qimbNDIMtc0r5xXc0lqSo05cBKzafSSECoh84ecP1Dv5PclkYUWuUOjNDG7QlF8bOqLtvdwjtVqqq+YEsp4i8tHKccgHvKhlVRVctwt8Fxo6a5XCugkncysnc2CnDS3yGNDSPz8uMnHKpPeYGai0vUR0UrS2rp9qGTmJO9p7cKP8AEQasuNukrKZroqalmhrIHkB8Ex2MDHLzOweTkSFekjRv3J9P2NeirZLS2oraeI00FDVtp7hRMmMsGy4NPGRE7242gSN3PuyiPgkjsw0hFDEKuWbYe+EDBp9oF0zgPuktGN/K72IrUqn9ZQ3bHpWWGsOOFleJDhp9xSZpN6KR4Qry+7aimY12aejJiiAO4kfed2/sowvcznyTSSSk8Y57nOz0k715Xo6oKEEkeTtm5zcmYRZRTKzCLKIAwiyiAMci27bcq61y8ZbquWmeeXYduPvHIesLVTn6FxqLWmSUmnteZc3B3qC5X+hqZLiyI8RIIxKxuC84ycjk3ZHJ0rp3mksV+lNruToJamIbQj43ZkZnnGDlavB3RCg0jRuPkmdvHuJ/VvHdhVDqC4OuN/ra4OI253GNwO8NBw3HUAsiulW3S4PWjcsyHTRHn+Zsmd64MJmF0llrGvb6Co3HqcP+x1qIGC9aWuUdQ+CejqIz5L3t8lw6M8hB6Mro2XXV8tZDXVHhkA3cVUbyB7HcvblTe2cIFiurOIusYpHO3ObOA+M/3fzhMN5FS1NckKqONa9wfFm1abna9d2SSlq4miYD+tCT5UbuZzT0dB6ly9G26s0rqeptdUS+krY9unmHI4s5vY7B3j2LpHRtsfPHdNN1ZoKgeVHJTnjInewtzjZPQCFJ44HTQwmsjiM0Z2ssyQHdI/8AefCRlYopxj5P09jQhVKTUp/UvX3RBLlpozcJtLPsf+NK3wt+7cXMwCO3YPavGtaKr1TqqntNHlsFFFtTyn7sZfvPXgDA9qsUxt2w8gbQBAON4H/oC120jaZk7qSNnHSuMji4ny3HnJ5ejqGELIkmn7LSOyxYtNeje2R6urLRoOxMhgjzIfw4gfLmdzuPs6Sqrk+2dVXSSpbBNWVDzg8WzyIxzNzyNAzzlWmdHW+arfdNRVJr6jlJlPFxMHQG5+6PaT7Vr3PXen7NDxFtDapzRgMpQBGP7uTsyr6bHHfBcpP1Fr6uf9yXGK8kcGzcGNTIRJeaxsLfQ0/lO63HcOoFT6x0NsssItluc1mAZDE6UufvO9xBOcZ6lVF519e7llkEooYT+WDe4+9x39mFv8Eu3Jqerme5zyaM7b3HJJL28p6ipXVXSrc7H5ehDHuojYoUx8/UlXCFqyp08KanoGROqKhrnF0gzxYGN+Of/wClVN0vFxu0m3ca2Wo6A44aPc0bh2Lr8Ilea7VlYAcx0+zCzqGT/uJ7FG01i0RhWm11E8zIlOxx30Rj3IsomxIwiyiAMIsogDCyDvyiIAtLgiur5qGqtcrs+DuEkW/8ruUdRHeplX2S2XGVs1ZRRSzNGGybOHgdAcN6q/glc4aokaD5JpH5HThzVcI5Fh5ceFz0eiwZd5QuRqW62UNsiMVBSRU7HHLhGwDJ6T0ot1EttjqSXRBeXDK9ZWCuHSKT6M0qZnumpIxI5xc4GocN538m0vHiZpD1aL5p31Lj8KmmTVRC90kQdLA3ZqWgb3MHI7q/b3KrdlvmjsWlRTK2HJWMx8i6FM+LrRdXiZpH1WL5p31LPiZpH1WL5p31KlNlvmjsTZb5o7Fd4Oz5GUeOr+NF1+JmkfVYvmn/AFJ4maR9Vi+af9SpTZb5o7E2W+aOxHg7PkYeOr+NF1eJmkPVovmnfUs+JekfVYvmX/UqU2W+aOxY2G+aOxHg7PkYeNr+NF4jQWmCARb8g9E8n1LPiBpk5H2d/wA0n1KE8H+spaCoitdzkc+kkdsxSvdkwk8gJ8093u5LcacjKQu76qWpNmlj9xfHkoo13xwQUggOzHTtYIwC7ADcYwo0NGaQ5PBovmn/AFLj8MNeG0VDbmn8Z5lePY3cO89yq3Zb0DsV+NiynDkpa2L5eXCFnBwT0XUdGaQ9Wi+ad9SeJekPVYvmXfUqV2W+aOxNlvmjsTHg7PkYr42v40XvbLFYLTJt253g5zkhlW/ZPvG1grtCrpvWIvjC+btlvmjsTZb5o7FB9n76uZZHtPitKB9JeF0/rEXxhY8LpvWIvjC+btlvmjsTZb5o7Fz8N/2/gl+Kv/H+S+7rZ7JeH5uMnHjzDVODR/aHY7lzjovSHqsXzTvqVK7LfNHYmw3zR2KawpRWlMrlnwk9utMurxM0h6tF8076l1LLYLNZTLUWuBsPGtAfJxjnAgHpJKpbTmn6nUFxbS07C2Llmm2d0befr6ArN4QpYbLosW+laI2TFtNGwcgbjJ7mntS11UlNV89tjVF0XB28EtG3NpHSlRNJNLTxukkeXPd4S/eScn8y8+JekfVYvmn/AFKlNhufujsTZb5o7E14OfyMU8dX8aLq8TNI+rRfNO+pPEzSPq0XzTvqVK7LfNHYmw3zR2I8HZ8jOeNr+NF1+JmkfVYvmnfUniXpH1WL5p/1KlNlvmjsTZb0DsR4Oz5GHja/jRdfiZpH1WL5p31J4maR9Vi+ad9SpTYb5o7E2W+aOxHg7PkYeOr+NF1+JekfVYvmn/UseJmkfVovmX/UqVDGn8o7Fs263VFzrYqOih4yaU4aMbh0k9AHSuPFmlt2M6syEnpVIvSx6cstqmfU2qnax727Be2Rz8jo3krt4XM01aIrHZqagh3iNg2n4xtuO9zsc2Suosqb2/PZt1xSiumgiIokzBWAQVr3OrZQ2+pqpDhkMbnnqGVQDr7eXkvdd7gHOO0Q2rkABO/cM7kxRjO7en5CmTlxx9Jrez6GcA5pBwQRvBVX6z4P5InyV9hj24idqSkaN7Oks6R+ns6FCftu8f5xcvnJP5WPtu8f5xcvnJP5TtWJbVLlGRn3Z1V0eMos0nAtcWuBa5pwQ4YIPQVhe5ppaiUy1EsksjuV8ji5x95K8LRRlvzCIiDgREQAwCCDzq8eD27Ou2moHTPL54DxEjicklvIT7SMFUfzqyeCWq8Ftl6klOIYSyQknn2XZ7gEnnQUq9+xodnWcbtejI9wk1/h2q6hjT5FK0QDfuyN57zjqUWX61dQ6rqpql/3p5HSO97iT/2vyTNUOEFETunzm5e4REUysyASQAMk7gEe1zHuY9pa5pLXNPKCOULraSoDc9SW+lwS3jhI/wD0t8o9uMda3eEO3+AarrABiOoAnZj2jf8A7gVW7V3vD7F3cvuu8++iNosnmWFYUjnUv0LpCDUbJaqprHRxQy8W6GNvlu3A/e5hv6FEFN+Ce5eC3+Whe7EdXEdnJ/O3eO7a7FRkuSqbg+oziKDuSmujLTtlrorVStprfTsgiG/ZaOU9JPOfaq04Xrhx12pLe07oIjI4fqduHcO9WuThfP2qq/7S1HcKsHLXTFrDn8rcNH7LNwY87eT9DV7RkoUqC9TlIiLZMELq6Wt7brqGhoXt2o5ZMyD9LQXH9u9cpWBwQUHG3GtuDm5EEYiYfa7ee4DtVORZwrbL8avvLYxIRc6V1DcaqkkHlQTPjO7oO49YWtlXxcNHWO5VktXV0QfPKcvdtuGTjHMVr+IOm/8AL/8Akd/KVjnw0tp7HZdmWOTaaKPWWAveGMBL3bg0DeepXlHoXTkZz9msd/qe4/8Aa6tBZbZbv/gUFLTnpjiAJ61yXaEfRHY9lz9ZFO2LQ16uzg98Bo6c/wCLOME+5vKe5WrpnTFBp6nLKRu3M8ASzvHlv/gexdwAJhJXZVlvR+RoUYddPVdWAMZWURLjYREQBDOFO4Gj0w6BhxJVyti/t3l3cMdapo+xT3hdr+OvNLQtPk08PGO/1OO7uHeoEtvChxpT9zznaFnO9/YIiJsSCIiACIiACIiACnVMx1k4L6mV52ZrrKAzpLDu72gnrXH0ZpmbUVe3aa5tDC4GeTp/SPae4LvcLVWxtTbbZT4bFTxGQsaNwzhrewA9qTump2xqX/WPU1uFUrX/AMRX/sRDvOUTgiERAgCwOCC3mS51twc3dBGImE9Ljk9wHauhww2/apqC4tbvjeYX46HDIPaO9dngvoPA9KwSvbsyVTnTH2jOG9wB610taW83PTNwp2N2peKL4x0ubvHeFjTu/Vc/ub0Mf9Hw9dbKEROUAjnCLaMELZtla+3XCmrYs7UErX4HOByjrGQtZOXdlRaTWmdi9PaL+1FdG0Wm6u4xPG6Auid0lw8nvIVAjcAOhS26agNXoC3W3b/rNqDHKOcsYMt/dvYoklMOl1p79x7Ov72Ude3/AKERE4IADKurgxt/gelYJdkB9U50zvaDuHcAqZpoH1VRFTRfiTPbG33k4X0ZQU0dHRQU0IxHDG2No6ABgLO7QnqKj7mr2XXubn7H74RZRZRtmFlEQAREQAREQAREQB8+6nq5LnqCvqw15a+Uhnkn7o3DuC5fFyejf8JRF6KP5YpI8pP80m2OLf6N/wAJTi5PRv8AhKIpbZHihxcno3/CU4t/o3/CURHJhxQ4uT0b/hKcW/H4b/hKIjkHFG/QWG73B2KO3VL/ANRYWt7TgKbWDgxle5s1+na1oIPg8Dsk+xzv47URZmTlWJ8V0NbDxKpLlJbLIo6OChpmU1JCyKFgw1jBgBUXrGrkuWprhUBrywSmNnkn7rd3fgnrRFHA6zbZPtLpXGK8jjcXJ6N/wlOLf6N/wlEWryZjcUOLf6N/wle4KaaonigjY7ble1jctPKTgfuiLkpPR2MVtH0XQ07KSkhpohhkLGsaB0AYX7OAcCCMg8yIvOPzPVpaWj581Hbn26/V9GI3bMUztjDT907x3ELncW/0b/hKIvQ1SbgmeXtilNr7ji3+jf8ACU4t/o3/AAlEU+TK+KHFv9G/4SnFv9G/4SiI5MOKHFyejf8ACU4t/o3/AAlERthxRJ+Dq3OrdV0j3sIjpg6Z2RjJAw3vIPUruHIiLHzm3ab3Z0UqenuZRESY+EREAEREAEREAEREAf/Z"/>
          <p:cNvSpPr>
            <a:spLocks noChangeAspect="1" noChangeArrowheads="1"/>
          </p:cNvSpPr>
          <p:nvPr/>
        </p:nvSpPr>
        <p:spPr bwMode="auto">
          <a:xfrm>
            <a:off x="0" y="-296863"/>
            <a:ext cx="2085975" cy="619126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31750" name="Picture 6" descr="http://t2.gstatic.com/images?q=tbn:ANd9GcQui0SXmafF-JV11zjXKtCqnw19w2_AkOzcibdHBXvEVOVLpGHZV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1905000"/>
            <a:ext cx="9328254" cy="27622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0B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AutoShape 2" descr="data:image/jpeg;base64,/9j/4AAQSkZJRgABAQAAAQABAAD/2wCEAAkGBhQSERQUEhQUFRUWGB4XFhgYFxgXGRgWGBQXFRgVFhwXHiYeFxojGxgWHy8gJCcpLSwsHB4xNTAqNSYrLCkBCQoKDgwOGg8PGikkHyQwKSwqLyosLCwsLSwvLCwsLCwsKiwpKSwsLCwsLCwsLCwpLCwsLCwsLCwsLCwsLCwsLP/AABEIAMMBAgMBIgACEQEDEQH/xAAcAAACAwEBAQEAAAAAAAAAAAAGBwAEBQMCAQj/xABREAACAQIDBAUFCgoJAgYDAAABAgMAEQQSIQUGMUETIlFhcQcygZHRFBUWI1OSoaOxwSQ1QlJUcnODk7IzNGKCs8LS4fAlRAhDVXSi8RdFY//EABsBAAIDAQEBAAAAAAAAAAAAAAACAQMEBQYH/8QANhEAAQQABAQDBgQGAwAAAAAAAQACAxEEEiExExRBUwVRoSIyYXGBkVKxwfAzQnLR4fEVI0P/2gAMAwEAAhEDEQA/ADDbO9+JjxMscZWytZRkBPD6ar/C/Hdn1Rr6v43/AH3+WmMWtXTkfHEGjIDYBXJiZJMXHORRIS4+F+O7PqjU+F+O7PqjTE90L+cPWK6VTzMfbCv5SXuFLf4X47s+qNT4X47s+qNMZpAOJA8TXxZlPAj10czH2wjlJe4Uuvhfjuz6o1Phfjuz6o0yK+0czH2wjlZO6Utvhfjuz6o1Phfjuz6o0ya8PKBxIHiaOZj7YRykncKXPwvx3Z9Uanwvx3Z9UaY6sCLivVHMx9sI5STuFLb4X47s+qNT4X47s+qNMmpRzMfbCOVk7pS2+F+O7PqjU+F+O7PqjTJqUczH2wjlZO6Utvhfjuz6o1Phfjuz6o0yalHMx9sI5WTulLb4X47s+qNT4X47s+qNMhmtxrn7oX85fWKOZj7YRykvcKXfwvx3Z9Uanwvx3Z9UaYnuhfzl9Yr2jg8Dfwo5mPthHKS9wpcfC/Hdn1RqfC/Hdn1Rpk1KOZj7YRysndKW3wvx3Z9Uanwvx3Z9UaY5avoNHMx9sI5WTulLf4X47s+qNT4X47s+qNMmpRzMfbCOVk7pS2+F+O7PqjU+F+O7PqjTJqUczH2wjlZO6Utvhfjuz6o1It9cX0iqxUXYAgx2NiR20a4bbGeTLlsOR8VzD/fsoJ3w/GA/d/dWiF0crspYBpayztkibmEhOtJkVKlSuUuwlyv43/ff5aMd7f6jiv2Mn8hoOX8b/vv8tGO939RxX7CT+Q1sxuzP6Qsvhn8Q/wBf6r8+Xr9Cbq7U90YSGXmyDN+svVb6QaQ2CwRkScjjHH0noEiKfoamV5HtqZoZoCdUYOv6r6H/AOS/TXDwxp1ea+hePRCSDO3dh1+RH+lR8se0rvBADwBkbxJyr9Ab10OeTj8ZYfxf/Beum35DjdqyAarnKD9SJTmPqVj6a5eTc/8AUcP/AHv8F6UnNLfxVscQh8OdF1yEn6gp7Xr4XA40H+UTE41Y4xhL5XOVygJkDHzQPzVOuo9YoLPkyx8imR2TNxyvIWc917EX9NbHSEGg0leXw2BjkjEksrW3sNz9tE5b0pvLGfwiD9kf56peTfeWWLFxwM7GKQlMrEnK1jlK383UWI76u+WP+sQfsj/PVUkgfESF08FgnYPxFsbjehIP0KMPJmf+mw+L/wCK1FN6VeA3yGD2TCkZBnfPlH5g6V/jG+4cz3A1z8nu7EuJf3TiHkMQN1Uu3xrX4nXzAfWdOF6dkmzQL0WTE4Aky4iR2VuZ1aanU7JsXr5nHClP5Qd+JWmfDYdiiIcjFTZnfgVuNQAdLDib1n4vydY2GE4gsuZRnZVdukUAXJvaxI7j66DNqQ0XSWPwoZGvnkDM2wIv/SdN6l6AfJjvc+IDwTtmdBmRjxZL2IbtIJGvf3UB74YyQY/EgO4AlOgZgPRrQ6cBocoh8IkkxD8O51FovztPkvXqkz72bS2i6zsjdHmBUFwiBQR5isRfT8q2tOUVYx+boseLwow2UZw49QOnwWFv3+LsT+zP2iknsTYcuLl6KEKWyluscosCAdfSKdm/f4uxP7M/aKUW5O8SYLEmWRWYZGWy2vclTzI7KzT1nF7L0HgzpG4OUxC3Xp9gr/8A+LMd+bF/EHspjbgbDlwmF6KYAN0jNocwsQttfQaz9m+VPDzTRxLFMDIwQE5LAsbXNm4Vy8ok2PzRR4QN0cmhMYOfPqbM35K21vpwNzTtDGDM3VY8RLjMU5uGxGVl666bI5Mgr7ekvifJpjhG0rlCQpYqZCz6C51tYn01e8lm80vugYZ3Z43UlQxJysq5urfgCAdPCmExzAOFWqZPCm8F0sMofl3of5V/fbcPFYrGPLDkyFVAu9jdVAOlqPdi4VosPDG/nJGitbXrKgB156ilJ5TcU67RkCu4GRNAzAeZ3GiffCZhsTDsGYErBqCQdUF9eNK1zQ5xA2WifDyyw4djnCnUBptoN9dUws1fA1ITYG1cYRJBhjIzzWuQSWCrmvYk9QHNq1xwoy3eSbZOExU2KTrMU6MFw2drMLEgm2pue4GmbPm6aLPifCDBbc4LrAaOpuvjomSWqBqR+BwuN2vM15LhdWLEiNAb2VVHpsLctTX2b3ZsfEKM9wetYMTHIt7EEHgeXC40qOP1rTzVn/C68ISt4lXl/wA/4TrXCqDmAF+3x4+F6Xm+H4wH7v7qP9mY9Z4Y5U82RQw9IvY944Uv98PxgP3f3V1sCbkPyK8j4i3LHR8/7pkVKlSsS3Jcr+N/33+WjHe7+o4r9jJ/IaDh+N/33+WjXeTDtJhMQiDMzROqgcyUIArZjdmf0hZfDDUjifx/qlT5MMIJcTPG3mvh3U+DMg++s3d3a7bOxUma91WSJh/aAOX/AOarRZ5NN2sTh8W7zwsimIqCbcS6G2h7Aaqb+7k4iTGvLh4WkSQBiVy6PbKwNz3A+muHkcGBwGoX0E4qB+Mlie4ZHNGtirHx/eyreTLZedsTO2vRxMoP9t1Nz80H51Zfk2/GOG/vf4L0y9zd32w2zjGykSyB2ddL5mBCr80KKC9xd0sXDjoJJYHRFzZmOWwvEwHA9pApuGRk0VXOxy80S4bU3XegRp++q3/KHv4+GfoMPYSZczuRfKDwVQdL21ueGlZWztw8ZjI1lxOKZQ4DBSWdrHUEi4VdOVWPKPuRPNP7ow6mTMoDqLZgVFgQD5wItw10qhsbd/as6rC8k0EAAU5zlsn5qgdZtNLE2pnWXkOBI6KiDgswjHQPY138xOrvpuhzdBbbQww7JgPpom8sf9Yg/ZH+eqO7+5uMhxsLth3yJKCW6vmhrZuPC2tb/lP3dxGJmhaCJpAsZBItoc97akcqrax3CIrqtkuJhPiETw8VlOtiuqXEey5WhacITEjBWbkC3Ad/LwuO2mv5Ld4+mw/QOfjILAd8f5J9Hm+rtq/ulsEjZi4fEoVLB1dTa9mdiDpzsQRQLsbdnH4HGCSOB5FRipKlbSRk2NrnmNe4gUzGGMhw67qjE4qLxCOWJxALTbDeh+vx/UIZxUT+63W+V+nIzE2yt0pAJPKx1vR026O2CCDiwQdCOmfUHQjza679+TuSaVsRhQCz6yRkhTmtqyk6a8x21kQ4zbaqIguIsNATGpNv1yPpv6agMyEhwP0Vz8SMVEx0LowQNQ+rHyWzuRuFicJixLI0WQKykK5J6wFtCo7qCN8/xhiv2rUyfJ9u5i8OZXxL/wBLqULZ2z/ns17A2uLa8uyg/ejc7GSY3EPHh3ZGkJUjLYg8+NTIz/rAAO6qweLHOvdLI0+zVjQHUJxwr1R4D7K6V4iGg8K91uXj1g79/i7E/sz9opUeT/YkWKxZjmUsnRs1gSuoKgajxNN3e/CPLgsRHGpZ2QhVHEnTTWgXyb7sYnD4wvNC6L0bC5y2uSlhoe41llbcjdNF6Pw/ENiwMwzAO6a0dhsivBeTrBxSJIkbBkYMp6RzYjUaE60OeUDygSwyth8MchUDpJLAm5AbKl9BYEXPf3UyaVHlB3FxD4l54EMqyWLBfOVrBTpzBtfSmlBaz2PRZ/DZI58SDi3XQ0zHS/r9V6Xye4uaIzYvFMDlL5CWkPmlrG7BQfC9D/k2P/UcP/e/wnrc2bu5tXFJ0c8ssUAFiHIBYAaLlGrf3tPGuG5O6mMgx0EkmHdUBIYnLYAoy30Paaoy+00gFdoThsE7JJWE0aDaAGh0G1+tKj5UfxjJ+on8lFO+X4jw/wCrB/IKzPKDurip8c8kMDuhVAGGW1wtjxNEG9GxZpNkwQpGzSqsIZBa4yqA3E20NMGm36LO6eLJhPaGhF6jTbfyWN5GB1sV4R/bJWr5YFPuOMjgJhf+G4H01z8lmwJ8M2I6eJo8wTLe2ti97WJ7RRjt7YyYqB4ZODDiOKkaqw7wbVYxhMWVYMXiWM8T4wNtBbtr0CTu5uycbMsnuOcRBSM46RkJJBsdAb8CK1to+TzaU1jPNHJl4Z5WNr2va687CqQ3V2ls+Uth1duWeIBwy9jIbn0EadtWJNl7XxxCzdIqA369okFjobKAWI48DVAbplIN+i7MsxMvGiliDfMgZv7pkbo7LfDYSKGUqXQEHKbjV2IsSByIoO3w/GA/d/dTB2fE6xIsjB3CgMwFszAatblel9vh+MB+7+6u5gBT6+BXzzxV5eC47l1/mmRUqVKxrWls8oXaxZiABNckmwHV5k0ee/UHy0Xz19tA+3dm4ZsTKXxkaMXN1KMSpsNDrVH3own6fH/Db211HtilDSXEUANiuTGZ4S4NaDZJ3CY3v1B8tF89fbU9+sP8tF89fbS496cJ+nxfw29tT3rwn6fF/Db21Vy8P4z9ireYxH4B9wmR79QfLRfPX2189+sP8tF89fbS397MJ+nxfw29tdm3fwwTOcbHlPA5Db7agwwDd5+yYTYk7Rj7phe/WH+Wi+evtqe/WH+Wi+evtoCi3WhbzcWh0v8A0bcDw517XdCImwxaX/Zn21WRhRvKnDsYdokde/WH+Wi+evtr779Yf5aL56+2gKfdWFL5sYgsL6xnh6687M3YgxDFYcYjsBmIEbcLgX1PeKYR4ZwsSeigyYsbx+qPvfqD5aL56+2vvv1B8tF89fbQDh91oZGypi0ZtdBGx4Xvz7jXAbCw3TjD+7U6YnLk6NwcxF7ansqeHhu56JeNiu36pie/UHy0Xz19tT35g+Wi+evtpc7V2PhcNJ0U+PijkIDBSjXsb2Oh7jXAYXBH/wDYRfw3o4WH/H6I42K7fqmd79QfLRfPX2189+sP8tF89fbQDPuvAiF3xsaoBcsUNrdvGquzdl4TEEiHHRyZeOWNrD03tStbhXe7Jani4rt+qZPv3B8tF89fbU9/IPlovnr7aXMOxsK4BXHREEZgcjeb28dK9SbBwy3zY6MZePUbTQnXXsBpuHh+56KOLiu36piHbcHy0Xz19tT36g+Wi+evtpdvsLDDLfGp17ZR0bXbNwIF7618XYeGIJGOjsCQfi24hspHHt0qOHhu56I4uK7fqmL79wfLRfPX21PfqD5aL56+2l1BsPDO4jXGxl2OUDo21JFwOPHSrq7lxmNZBikyMbBujNibkW87tB9VTwsP3PRHGxXb9Uce/UHy0Xz19tT36g+Wi+evtoFG50RbL7rTNa9ujPC9r8e2vOK3SijBL4tFAFyTG3D10cLD/j9EcbFdv1R579QfLRfPX2189+oPlovnr7aWa4PBG9toRaWv8W3PhzrpidmYSM2fHxqeNjG4NuPbS5ML3PRTxMV2/VMn36g+Wi+evtqe/cHy0Xz19tLWLZ2DZS64+MqDYno2sCeAOtd5NgYZTY41Af2be2jJhe56I4mK7fqmH79Yf5aL56+2p79Yf5aL56+2lri9nYOJc0m0IlF7XKNx9fdVH3Ts3/1OD5jVIjwx2k9FHFxQ/wDP1TY9+4Plovnr7aAN6cQr48MjKw+L1UgjiOYrH90bN/8AU4PmN7a7YOXZ5kTLtKFjmFhkbU5hoKvhMERLg+9PJUTjETNDSytfNN2pUqVzF1kmt6l/DMR+0P3VlFa2t6F/DJ/2h+6srJXWZ7oWBx1K4Fa8FasFa8FadRau7uYDpJrcgDe4vodPRRYuHUBRlFl1AsLW4ChvdubLKV4CQZfDmD9tFuHwZPnHhoezxryPjc0rJhW1L0XhuTg2fNfDCctwNeVr2t3VwYEa8D3j76tr0iEC9xfTS1c8dg3kHECx00/5avODFuvXVdNpF0apYmJhWY2v1tCSOdu3uok3NwaLLdRYiPKdeQYGsCPBiAHrC/IDjrx17K3dzZx05W+vR3Pd1l9VdDBYiaSZrf5UuMjYInEKlsfGYaCJsVOyx9HmEjE2BXpJF6o4sxsRbiTSfxW97S43ETxSdRWDRMVKOqjKosASdBpTH2DDJJtDpzFniVZYSilLBzJnU5XYfksday8T5AkEQkillElrlGEZ1I4AggEA20J4c69MG0V54lAi42bFT9LNI0rDQFyb5etYA9gvRVsKPD3JxbGNAp1XXXOFHLha5rntLydS4CEzStoCACGClr6ZVXOcx7h31kQYuHF42+MmEMChepGCQcunRgrz4kv23t2015d0zW59r+i2EhGLzQwNN7lZzlZ/7BJvYjW9vNHC4La2FMLYuxoY8HP0KhY0RnQG+ZZFjOYsdC3HjQfNvNgBMUTDx9AoAR0ZkOUgEjLfzgbi/Os6PfDNHOiwS9dWCWneyhlIva+vI2PGqnBo2qlIZINMpv5LT2Q0WGwBxU+ZrRL8XkJDcY1APBrMAT2W1rOi33g6G6xI8jNGEEmYhrsSS9jewAVdONdsJDDMcKjoCscfWvc5jYsRlJt2KPE1f8rmxcNh4sPOIwjaQ2XQ9RQyW7LZbX7KpzB5IC0TQOhyl3UXS1Bi0eOaZIwj4e4UxsSoto0akgFQCLDTlpwruk8bYZVjgKqy6sjZwWa72dmA6+ck/wDLUndm74TwxSKwZoZcq5dVXR1cgEDUlQR22aumH2zLJlDMVVHLqovYM5BzeI4CrwwnqqMw8kwMfE2Hiku7RyocwuQzZ0RCpuOWZcv/AA0abvqTsjCX46E/OelttfeKPEkrGS0rRCIX0JNznY95BJ8aauzIMmy8IoPBEvY31ykn6b1EZsKZY3M94KqIcuJj14xv6LMprpvJhwcLL22P8pr6sivPEyWIAkUka69XQ9nCru1YviXBHFT9hpikCTOz9rrgYRPkMkkrZUGnVjj1eThobta9Em+DiTDBiLkEENzsRYgn0ilvvk+mFUcBCT6Wle/2Cmnu1hlx+zbDVzEAO51FvtA9dcqVuUNf8dVeDqQhLZElsJMthrKmt9fQKLsT5x6y6cvT40DYMFQ6m4IkAKnkR294o7xihjZiLX7wdGBGoI7BTSap2rC3iw/SwG4zWI0W9+DWva99bUOYXc+Z+jK4aQhuBsPvP20a7YwjyYbEdDcvlVh0ZsdHBPP829LCbeDEMxZXblw1GgAH2VpwzjkpvmqJQM2q3D5PMUGYnCSZR2sqDTjYltfRRBszyUTvJDLngwwBBYdIXbqte1hpcjvoO2xtWdEiUl0cqc99Cb24g8K9bF3vmjlhXqOpdFsw11ca3GulagSVTS/UtqlfL1KdCUm8y/hc/wC0P3VlFa295E/C5/1z91ZZSuuz3Qua4+0VXK15KVYKV4K1ZaVcFJBuNCOFGO7+2ZJny5Or+d2cePae4Vh4DYjyi4sF7Tz8KLtibPEEZXQm9ye/QadlcLxaWAxlpALvyXVwUcoN7N/NXMXCGF7nTWwPPkKw32lox1W2nDl7a1ZsRkBYjxF7fTQ3t7aSG4X8rUW1B8a8dg8E+aUCjXmu214jac30VLaOJ69w2XvIua1PJy18bIe2I69vxiUIzG/O9Ffkx/rT/sj/ADpXtIPDmYVhLVy8R4gcQQyqAQ7FjJcOzJ0zQytMzXChwV0GpsbHUaUO7Y8oOOGIkjXEzZFkKL1ghKhiovlFgbVr7bxnQ4aBzCspkmnOd2IK5JFKgAcbi/zaXe1pw7tIMo6Rs4UG9sxvbt0ppXNcxoG43VeGuN7yaqtL81sbf2+0pCPJJKUJvIzM9ydCiBjovfxNZ2GePm3gCp+69UQO3jzr2FrG/VdfDHJ7Qok+a1oxCxa5XUi2pGmt6tQ7PiC3z2JvY5xwvpWThMMCwvwvRRBgkUg5VsbW0rHK7L1K7+FaZRmLQu2xNowQtCzvIxBvIqC+q+bkbn6eYvrW1vFvn7pKBIpHCHMpljUsH1BbiB5vV4cCax1KlrAcDcadlFmD27hMPEoexYC5bKo6xuSAxsdL2100FRHKb00VGNwbNHPBcf2VjzbYxk0KRrh1UKdGVVFmsR1RZlUkHlrWXsncmY3KKii9yzknrLrpmP2CtHa3lWhOgIIBuAvXN7EAk2tpe9hQ5P5T5W6sMepa44C7NpoBfXW3qq5okJ0v8lgc+Bg1DQfv+S2cfuc2FKszr1rgGMBTcaHXLemfsmO2ycOBrYDjrzeljjdqkZBOS0rLmYFyQlxqBbv+ymhsS3vThrXtYWuSTxbiTrV0MbmuJKw43FxyxNY3cHU1QQbgsU6ABGYElgRewPXvr260R76bZlgwrEol2YKcpPO+pzDuHoNVsJszLPGcujS2N+FyjHw5Vo74zYZoCksq/lWCm5zBDbhe2tXLlpMYreRWIC5wq3ANr3GYnTSwFbG6W9DRTjo2sGPWzAgEAE8ALXI08aEcobSRUUqLAINQf7ZBsT2251p7GwbCUsotGQeJ5Dx76rLGEVSR8rmi7TH21PhJbzTRmOQdZsrAF8vDMBcE2t318xU6ugZgcjZWAKgjUgrpx4laH96sUi4OZcwu0dltqDoNAeFa+z2PQxFVBORBwIFrLc3Hdr31kmiEYFFa43Wt3AKSkw1v0ZtcAa2NKeDZGKiUD3Pcg3DBkNjpfg2o0pv7CxEavaQqvSdUXuLnU217hRRFgIEGkcfzRSYaQNcb60olFlIrCbK6fEpLOjdHGrSyhiD5oLZWPO5sKNN3sbBtaDo5YY0eF1KZcvUZSHXKyfkkaEeIrM8qW34cNFNBCR0uIPWA/IQ8fAHUAd9ZvkSUjpm5F0UeIBP3inlJLDJexFfdIKuk/wCvlfaldJUpXbxL+FTfrms0pWxt9Pwmb9c1nFK7DPdC5bveKrFK8FKt9HXkpTqFubAxoOVFRrDieQNr/Sa2XRQSDfTU2PPjVLd1LxAWI1uSOdtRrXXb8hyOBobW4205nvPK3fXlMVHxMRw2irP7K9FFIWxBx8lgbx7SJbIpFrXuDe9x7LUPFKuGKvBir0uGw7YIwxvRcOaYyuzFUzHRX5NFtin/AGR/nSh0x0T+TpbYl/2Z/nSmn/hlLF74Sux+PMDSK00WIjEjkRFjoSzcBYgEXNDEOHj4nNn1Y2C5bcQF1BB9dctqKemlPLpH/nNVo8XbicpHcfQRXJApdElE2D2Ak65ixBuQbANZr87G9DscmV5FP5JIHHkSK9x48E63sDcalSCeYtfu5VwbAg3Kycfzri/iVuPXapIBUh7h1XuPazK3AEA6f8FEibXcxZ2js2gRQb8rksBqNDpQ1s7ZTNKoOgve9wR6xRnhdgNJci7DXq9UXyggvwN/Djw0qowsdqQtjPEMTGMrXlCsm25A1nLW/sEIfG9j6jRVsTyfJtDAYnFRTS9NAD8S6qSbLn84HW63sbDUVl7VhChWKAhxrcMbEErmNrakAcR6KI9wd4HwRfopIXEoAMegGYcDoxa4uRqPRTBrW7BZ3zSSavcT8ygXZuChJyyMDfmL9XS+pUG/o+iiXDbmILZZgR/ZIBta+l763t2UTSYRWRkEccauCGES5Lg8RfziPTQ1ifJ+nGORl7iAw9ehqVUsXaOKaPFOjuzlSBma1yAoIvbTnTuk2usGwsLI0ohHVGYgm/n9UAA6m1JbF7h4gG6uj95JB+kU1ts7EMu7mEikNiChaxvqDJw9dB2QsTFb6YeRGKyzSuvxoGVlBRRlOrNYG5/NoP2lvUZoGUIsXWBS3WPDrEtbj4WrSh2GsCnKGsQVOa1rEgkeGlXpsCGgY5Y1sMxAXrZV5geriLVX7ytYNaQDkfpOiAObXNmAJFhdvC1jXRdrywkgOUButrWIHAkrxHeONEseGAXElUYOCkZZjla73JsBwHMm9CGNTK7DMGNzmIBAJPFV0uRxF6spI5qIsdIzYRQ0MjKqizr1QRdT+YSSeOtedk4WWRykXupCFd/6SwsgLEDqgX0AA7xXGVYjGgIxCjqjiLKCyA+m33122hj48Li51geRUGeIBvjAAbglTnFzfgeVZJCfdbv08kw81sYifCHDYR5pcWXMblmW0pF5GXrBjZHAGhFjaijYW34ThhCmIxhMnVBZFMmZtOqx4AXoBwuPOHiZRtCWJ7ZjC0Li7WAAuSQNLG9HG6+0pJMv/UVkGW18lmBNkA15KWHqFGSmgX5/vZF6lLXeLCw9LbDyyTHrFzIAGupOoN+sLC9OLyWbD6GGFWGp+Nk8WsQD4dUeul62E917QwyNPHiFuzEICMiK5fK1+N/HmadWyVCcSLkj1Xt7aR/tuaz6lSNASi+pUqVvVSXe3E/CJf1zVDoq2NsR/Hy/rGqLJbjYDv0rrs90LlvHtFVDFVfGzrEjO98q8bC51IA08SKuPi4w2UugOUtxHmggE9lgSB6aH95NvYYwOqyxu11IVXGuWRWtfUDgdTUPkDRdpmRucdkYRY0wIVBBbuNwOPW+n6KycQ7ObsxY9poawu+cZxhQ4iMwspt1SgVwb2Ltx0uL8DpaiiCVJPMdH/VYN9hqqFsdlw3KunL9AdlWMVeTFV1UB1BBHcb8ND9NQw1ptZVnmKiPcFLYh/2Z/nWsow1vblR2nb9Q/wAy1VMfYKsi98JcY3ybM8sje5p9XY6K9jdieyuR8mja2wkvcDG5+njWlvT5R8fBJIkeIXMCbAxR8MxtxXWg4+WvawNjiFuP/wCMP+muOx4eLC6jm5SrB8nc7Eg4PExkcCsUhU9+oP0VmYvyd49CMuFxLd4if2XHpq4PLbtX9IX+DD/pq/sXyxbTkxEUbTqQ7qp+JiHnMByXvp0qxYNxdooQ3uPE+PRNf06Xou2futjSyfgjgHXO6vdNSdQdQRcWAGutMjae9MyYxoVKhF4kgaWTMTQvJ5WJ5GyQCPjbpCtx6Bz9NWujLRZS2uT7uzZiFw8+UAKLxtcgDn9NfE3dnHDDyjwjI+wVtYveXGLBdMTH0na8a28LKBWPs/fPaTkiSeIdhVE19DJp66qpFr4dg4n5Cb5jeyoNiYr9Hm/ht7Ksnf7GwsCzpMvMFFUkdxQC3qqS+UeeQs0MhQfJsiFlHjl6w76g6KbVN9hYk/8AbzfMb2UWbQhZNlQK4KsCoIYWI8/iOVBEvlPxqtYzLbl8XH/pos3jx7z7Gw0rks8hjY2HnEq/IaCoOykIG24zWupBte1he5IsPHWtqfZVsEczDNKuUWC3NhfUG3EX491YeHglaQA2jVSG06xzA3UMeAHMgVu79LeGMRtYdQdS4Gtr5Txt1RRFVFPZDhSEt5z0WHVA7s7yKztlv+R1VUW0sFB9N6C9sFyT0hLNfqgtmKx5dAbcLDKLHhbhR7vNDdGtKyhWzva5AJzE3W/YV07hS8xzszFmcNc+fzNtATz5DjrTuItF6LawEIk6GLpZ1zlFsF0ALqCfO5eHOuW1IWicETPkZmyZwTcJIym9rg6i1WtsY2SOGIqzgkgZrnz1N82ovwqhitsPIkSkx2jUgZkvcl3JY3Gh4cKx04usbdVOy2jtxppp5ExGERXe4XER5jlAAXVozytzo33ULv1mfAydTVo1sCApIBGXiCFvpyNKx94WEXRmHCMLWB6Fc4vY3zCxvrajzdHb0SwSyGGFGjR86IpGiLxt2sKtbGBlaNglJ3K4bskrtTDdIuFUMjoDBa1yb2fQa6Gxtw50yYsHIcXIptlVlK8dQ2t9PTSLw8ju6YrDYdIRB1myk2bK1+LaE20sONOvau8Uxw2FxWDVHErRrKTqQjEajXiCSPTWVzSyVp89E27SmLapXwmpW9Vpd72YiSFp5bxBFJPWDnTQAdXibkUFba3kILozdKAA9goF+jmVXXLbUBr8+V9bmhvyibdnG08YhllMYnI6PO2QgZTlte1tKqbW28MVMs1mRlFiAwvdnJunV46+qrHSmqCGQi7K3I944HcSmE5ApXKyLpJZRmAHHQm16K9n7wK+Em9y9FANM5KhGbTgLcR7aEtkbRBW54m3VYq1uyxI08AK57c2mQh1N+Vzw8ByqgzaFdRnh5dTia0VnD7XwsIZcXGssmYkkBW0IBAJ8c3hXLE7RwJKyLhiii4ZkARtcpupQghlF/XQHLP1rEsSede12yRCYwBlJJ1GvWFj48KsEjiKv0WWRsTboa/M/omhurvXhzEkBns4uq3QLm6xy3Y3GYixN+d61vfBxj1gzXUpexA16pNwQNNaRgl8acm7UithotpYiU/Fp0bjLxZSYgzG/E3HKtMcrjQPRYJY23YG6Lehq/ukze62FrJ0R101bOnptQLDv+MVJJFh1KZBmDlTIXFwuijVdT30S+TbOcVIZHdj0Z4xNGvnpzY6ms+IxrTIImlNFhXNbncFibv4lMmIkZY5HOJkRWZb5VVjprXraOzIMTBMkkMZbIzI4UKwYC/EVobs7myxR4iOcoufEPIljeysxP01b2psMwxSFHDEoVAtY3OlZwReitSIw2xAbcaI9yd3EbH4XU3Eym36rZvuqhicUVZowgzKcvZr91FXk/2XJJjI8hKWVyXy5ghyEX1sC2unKtdtVdFVPKJvAZcXKiEhS5J71vZfEEC/pFZOGxDhLx2BHMi9tOwceyiHa25gEWImzhmS73cWLa2sCpHdxBoShxLxorSRkC4ItxYa9bKdbXtrz5UkhINO3TAXstPB7Ux4b44B0tw6ML4WIA++r77VYDWJV/v6/ResvFbwhxpIF7mup/54Vh4zF3/81T4XoB0UUiVdvAN1uHZe/wBwrtiNswtlZLBhQHJL/av665pPr+UfCo3RSPV3uTpC0+FgKhsodCUPWF7MjZlIsDe2Xupp7RlUbGwvRWZeoEOtrWfUX1I+2kRseFZZQjg9GwuzXFwbWvfuPKnumHRtiYNYyclkCk6kgBgL2pHbGlIQ1CVRb2PjxJPM6VYmnjkhWOR1XOxCE9vEAHkdTXvoVNrPYAW808eZ5cTeh/e1AkSldQsit5tvytb9ml6iN7Q4gdPXzU6mirM27hGbPIrXRRc6lnXQMABbVR28qytjYCGRhmjFm0vpodTqLdxrMwu2JosSVzkqRorajRgOfCjLZggnXPkMGItcoTbMbg51HAjja9jreplY2YEN0KgWw6rlvRuomIhjXOY+jYEEDNfS1qFW3DJ83Exn9eMjXrHv/Oo6xeJOUrfwvZTfsFxrQ1PjV11ckHW1jy5owueB9dUwQvYynHVWFwcdEPz+Tqe4CvAdeRKngBrcd163Mfss4SLFOtiZQqr3SNZGHpNjXXAyO7DI3SODopFnUaFlKjiQLkeBq/tPGdSOLjG0i5sw1JOpseKHQU3tMkvpRQWiq6oC2l0kcIKSXRiSQB5xVjdzy84GwtoPTTH8i2L6bCTYZzmVHBQ2OlwHIF+xhQVtLY7B2SHVQcqC+Y+cB4k5tPTTL3CwccEMHRLkzZWYcSWYDNf7PRWfFvGQVuaTtjI1KaVSpUrdqqF+Zt59mxS7Zx3TydHGJjc2J1sOzWqTQ4VTZNddLZrngO2/KrflIgC7SxfHrSs2h52HbQtCAWA1146627BaqXWSuxC5kbB7Nk+a3psTANASpGh6wP0HUeupNs2aePPFHJIp0BCHKbXBseB1rltvYqCMyIoQKBoCewcb6a68KswSzLhoMmNiUZT8X8WCgzsQCSbknjr20CEXqod4k4tLQ0UsCfdzFZ7+55rX/MaqDbMlUG8Ug8UYfdRBLtCcccYno6M1Vk2rP+lX9KVoyrkl5JtYgwr3HVb1GjTYG/MmEwbYcwhlZiczDSzWuCDoRp9ND7Ylj52JB+bXPETHIR01x+byNNsoBRFgt8FiW0aqv9oKAx7Mx1zWGgvR95F9uPiMZNnnZ7RH4sqLD4xLNmHpFrc6V/vEhwjSjMGSxJupBBYL239QNGf/AIevxjP/AO3P+NFWTgMD81a+fVan4jO2gK+SfQjB4gfbQh5Ud4lwGBZ0VemkYRxXUGzHVnseOVQT42ov1Ffn/wAtu8fujHCFTdMMMh7DK2r+rqr6DWrKDost0ve73lEgS/u3BI5c6zIAWPC91bT5pHhRJtnyiJ0ca7JSJ89+kLAqYwbC7KdfSL8OdAW4UGHWVnxcgQRWkRGW4cDNm49mmnOqWGYYzaiiCIKskwyovUAW4H5I6uguTbjRJC1tFI15caRQmLxcqyRCKV3PWaSRGVTbzVQMOZtr38K4byYYxECRbiwzFVJsbagEdhvTJx+OkwmGdZAzmNgCGbOwWRWyupsM63DACwIsdOFU8EA0JZgCNSCQRw4aHUXrA805bom21KHaWxkKZk1HdQ5PhShp1Y7d6Ho7oevbUW0J4n099LvaOxmeUi1gOPjzqWS0UPjtDTnOqAKFyixIvdusTdu+xt6BXJmC6DU1rz7GURuwY6C47D/9nSsMJy53tWlrw7ZZ3MLd1q4OQrHYHryMFHba1idPGn5FDl2FglN9AgOljoHHDlX53kbOdMqiMW8bHU8KfeJnaPd7A5dTaMaC9xlfUC40qbrUJavQqtFIOCjxNZm9w/BmAAtxPVBN7EX9FUIdsTjzYGf0ZfpLGrMmKkkRleB1uOOZD6NDVTNDqnOqGmS+IjewvkLZTpdiB1SP1mrJx20nGIZw5z5w4POxWxHgNBainCq8asZCqoLKWbJq3AC56wuLaC16xsfFEZXeVmYm5t1VzG1wosunL10ahyd9E2tebe+yIGuSxsBYEDS5Ovm68r+iuGK3rijtIFQurEZ14krbh3dYf8FBM6ElhzW7tZgQBYaA8zravBQn87r+ZcXzda3r09daA8gUqTV6I4w28oWVUhjjD2uXtdiW4hjcWtfXsqltXaHVVidWfN22ZVIuNfNv99C0UpVrhraAObHTiMpt4emvcc7OAjHqgi1+IBvw7tfpqt1u3OiYEBEmHxitIzS/l9exGhCkEaXB1tx/+6Zm7TgRwAclT1aUB7Y3Zw8cUTQXV2HVZsxOdXIa+tsuUgW7QLUV7qz2KRNcSKEzjtOYDOp5q3H2GudiKe1rmrQJD7pTkqVKldJZEgt/NzZsRj8RIksZBkPVJK5QOF9Dc0PjybYkG4eG4185uPzaJN9tuvHjsSodgBIRa9xy5ULTbwSH8oH+6vsqKVokIFKxtfdPFlQrMrZiALMApNiTm005WvVgbqMII0bCwl1BzP08YzXYtc9W+gIHHlWI+13PMfNX2VzO0m7R6h7KcKslab7qEf8AkQjxxEf+mub7rPyjww/fKfsWs5toMRx+yrOH2koRVzAWvfXvprSr227bDj7kXxkP3JXOTd0kEGTCi/ZnJH/xqYjasdjaQHs48iDxrMfaQ/O+m9BKFpRbtRKpz4gE20CxvbgddSNb2o98hmzoo8dKUkd2MBBBQKLdLH3k3pWDHBiADcnQeNNDyGYZlx8ua39XOgYE/wBLF2GlU2UwJ/KPBaVYmDyqHCpmXV1vZePaK/OmMhkEpMoYS3LsHFizE5ideNyTRptPaAE8oYRn4x+Mang551kT7Rw0wIKp2XCupHhbhSROc0+alwBCq4lw2HacqbA9ElxoZGGpXtyqGPYCVop8iO7IlmkxLyGMJ1UIKqSxsdMwNxoP+GhuXZUkyRRiVmhjJyofycxBbKbDjbnRFhMe8CBI2eNQNAMuW/bqh+2pnmLnaKImADVNbfK2GwEs0FndCshzEu0hBC2LXvmsdOQta1BSbWmxEebIUzDg2jC451jQ7bxMoKFg6sLNdFAt2ki1jXrD4x40C3u1zp9P+9Y3yXod1ujaWtsXSsR5kN2PGsnakgL3UA384cuFeH230q3U3FyL+BsarZ+2qspT5guu5+z02htFMPKVSIXkZRYGTJrkHj3cr009t+T3B4qY54gEiI/ogEcMy3Kkr1inWU25EnlSlw2wpIA2MVijrpBbRixPnjuH060S7X2lHi8kyytgsdYF5Ii46TKMo6QA2YcLcxw1rS2VjRSoMUkntDZDmwthRSbcEcYzIuI0La3WNtSbWB808fpp3b8xgYRQoAAdbACwAs2gHKk3uptA4TErJKkcxzW6WKQXbNxLq+qn+0AOfjTN8pO86R7MjxAGZXkTLr+crkai/ZTtN2FU8VSGEaszeTaEsMamGNnYm1wubKeVwOR1odO9mKl/oYGA5HLYfOfSuUuz8bPpLKsYOlrlj9Gg9FAbW6i7WhBsgytF7p64U3yXzZW4nOV0bkPRWDvcPwkiNuJGVbjq9UA5xyY6eit3Y2xEw1/jpGudRdVW9tDbX7asNgIReQRxl76kjXjb/e/dV9h3zSVSADs74t3H9GrZb2GYvlGht+Tc8a+yYB1exBV7XbQjo1uBfTlbs8KModlAK8SIDG5uwIJNxrxGttOVVsXGM1yBmylLgm2Utmu1xyPrNLqmyoRyHKdercaXt0hzHrC/G30X7zVvBtfrG5bKbXsfNsVAHLhWxJg441QsxtEwKg5TfU3Unuv21iCFizSMCYg2Um+YC+oW449lxSnVQRSa+HhhnwQLqszxt1Y0uCt7MMzE2Og4cTVDHPJ7ogkjVQQ6HS/msVui385Mt/Ei9Yu623JVVRCbqGvIMwN9MhcC2py8Po1oyx+zYTJG0B6WMurFCTdTnBzKTaxv+Tw7LVW1gCklOE1KlStCRfmXyuD8MxBHKc/StL/Oe0+um3v9uzPPjMVlgnZWkJVljcjlYggWNLt9zccDY4PFfwJD/lqAhZBc9p9Zr5mPaa1vgdjf0PFfwJf9NT4HY39DxX8CX/TUoWRepWv8D8b+h4r+BL/pqfA/G/oeK/gS/wCmhCyAa+561vgfjf0PFfwJf9NT4H479DxX8CX/AE0IWSnGmx/4eT/1Gb/2zf40VL5dz8d+h4r+BL/ppm+QXYWIg2hM00E0SnDkAyRugJ6WI2BYAXsD6qFCDd4JiGlN9ekk/wARqw9ncaJN4938Y0kgXCYkjpHIIhkIN5GOllqpgN0cXoThcSPGGQf5amMaoctfZ8Qyjrha1ZmIjUcdbVQi3exa/wDazn90/srRl2bihEoGHnzE2/on0HPlWKe82YLTh2h5y7Lm+0soyLw7e/iTXz3UBKjOwChXFybC7R5QPptXmHd/Elmvh5xc2/on4X15dgqrtrdvFSoQuHn01A6J+XDl3VhbGc9n6rvylggLGkbaKlgcGEXKPOVmzd5Lk6dmlqJd3t1+k+PxByQJr3uRyH9nv51Rw+y8QkZZ8LiJJwLIvQSZDc3zSngbDkLX513x+0dpYlUjbByqE4hIpEjbsJJGg7hWpwcuHGM9AL1tbFHES9XSJNFHYO3xrlHh839GM9uegCnxPE1wOysVpnw+Ic/mJA6p4E21Hia049kY0rYRNEOQELN9wFYntfuvRxGJjAxpGnyWfjNjre5yjNrYj18DrrRtvLhj7xYRUIFjHw/Vfheg7a2x8Y8eV4JZBqVYROGRwL2NhqpGlxR5LsmZ9h4OJYpDIBHmSxDCyte4OotcV0sPZZZ3XncW0NlIB0S1fDOeLN43NdBhQBqX9et6Ijurix/28p8BVd91MYb/AINL3dX/AHqyisyxOhj0uz+nWvpU5rhge+4+kdlanwOxtv6tL6q8vuZjeWGl+aPbUUUKhM0iAnIGXu1/4Kw3mzvYyMnaCAD2aHgPVetvE7mbQv1cLPbw/wB6+fAvaA/7SYnvUH76s9qkWFmx7MABGYODoQRe47KuQ9F0XQnqLwGgFje4I7wda0MJutjhYNgZSP1bW8Nasy7j4l/+1mH92kohF2g7aOyZI26WFSGGpMeqP35eKE8xYr4UR7q74RyPGk1o5MygXBAJzAceHrq3FubtCL+jgkIHIrXqTcfETyRu+EmjkR1OYKCCA4PWsdR9Ipt91GyfFSpUq1KpUqVKEKVKlShClSpUoQpUqVKEKVKlShClSpUoQpUqVKEKVKlShClSpUoQpUqVKEKVKlShClSpUoQpUqVKEKVKlShClSpUoQpUqVKEKVKlShC//9k="/>
          <p:cNvSpPr>
            <a:spLocks noChangeAspect="1" noChangeArrowheads="1"/>
          </p:cNvSpPr>
          <p:nvPr/>
        </p:nvSpPr>
        <p:spPr bwMode="auto">
          <a:xfrm>
            <a:off x="0" y="-890588"/>
            <a:ext cx="2457450" cy="1857376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772" name="AutoShape 4" descr="data:image/jpeg;base64,/9j/4AAQSkZJRgABAQAAAQABAAD/2wCEAAkGBhQSERQUEhQUFRUWGB4XFhgYFxgXGRgWGBQXFRgVFhwXHiYeFxojGxgWHy8gJCcpLSwsHB4xNTAqNSYrLCkBCQoKDgwOGg8PGikkHyQwKSwqLyosLCwsLSwvLCwsLCwsKiwpKSwsLCwsLCwsLCwpLCwsLCwsLCwsLCwsLCwsLP/AABEIAMMBAgMBIgACEQEDEQH/xAAcAAACAwEBAQEAAAAAAAAAAAAGBwAEBQMCAQj/xABREAACAQIDBAUFCgoJAgYDAAABAgMAEQQSIQUGMUETIlFhcQcygZHRFBUWI1OSoaOxwSQ1QlJUcnODk7IzNGKCs8LS4fAlRAhDVXSi8RdFY//EABsBAAIDAQEBAAAAAAAAAAAAAAACAQMEBQYH/8QANhEAAQQABAQDBgQGAwAAAAAAAQACAxEEEiExExRBUwVRoSIyYXGBkVKxwfAzQnLR4fEVI0P/2gAMAwEAAhEDEQA/ADDbO9+JjxMscZWytZRkBPD6ar/C/Hdn1Rr6v43/AH3+WmMWtXTkfHEGjIDYBXJiZJMXHORRIS4+F+O7PqjU+F+O7PqjTE90L+cPWK6VTzMfbCv5SXuFLf4X47s+qNT4X47s+qNMZpAOJA8TXxZlPAj10czH2wjlJe4Uuvhfjuz6o1Phfjuz6o0yK+0czH2wjlZO6Utvhfjuz6o1Phfjuz6o0ya8PKBxIHiaOZj7YRykncKXPwvx3Z9Uanwvx3Z9UaY6sCLivVHMx9sI5STuFLb4X47s+qNT4X47s+qNMmpRzMfbCOVk7pS2+F+O7PqjU+F+O7PqjTJqUczH2wjlZO6Utvhfjuz6o1Phfjuz6o0yalHMx9sI5WTulLb4X47s+qNT4X47s+qNMhmtxrn7oX85fWKOZj7YRykvcKXfwvx3Z9Uanwvx3Z9UaYnuhfzl9Yr2jg8Dfwo5mPthHKS9wpcfC/Hdn1RqfC/Hdn1Rpk1KOZj7YRysndKW3wvx3Z9Uanwvx3Z9UaY5avoNHMx9sI5WTulLf4X47s+qNT4X47s+qNMmpRzMfbCOVk7pS2+F+O7PqjU+F+O7PqjTJqUczH2wjlZO6Utvhfjuz6o1It9cX0iqxUXYAgx2NiR20a4bbGeTLlsOR8VzD/fsoJ3w/GA/d/dWiF0crspYBpayztkibmEhOtJkVKlSuUuwlyv43/ff5aMd7f6jiv2Mn8hoOX8b/vv8tGO939RxX7CT+Q1sxuzP6Qsvhn8Q/wBf6r8+Xr9Cbq7U90YSGXmyDN+svVb6QaQ2CwRkScjjHH0noEiKfoamV5HtqZoZoCdUYOv6r6H/AOS/TXDwxp1ea+hePRCSDO3dh1+RH+lR8se0rvBADwBkbxJyr9Ab10OeTj8ZYfxf/Beum35DjdqyAarnKD9SJTmPqVj6a5eTc/8AUcP/AHv8F6UnNLfxVscQh8OdF1yEn6gp7Xr4XA40H+UTE41Y4xhL5XOVygJkDHzQPzVOuo9YoLPkyx8imR2TNxyvIWc917EX9NbHSEGg0leXw2BjkjEksrW3sNz9tE5b0pvLGfwiD9kf56peTfeWWLFxwM7GKQlMrEnK1jlK383UWI76u+WP+sQfsj/PVUkgfESF08FgnYPxFsbjehIP0KMPJmf+mw+L/wCK1FN6VeA3yGD2TCkZBnfPlH5g6V/jG+4cz3A1z8nu7EuJf3TiHkMQN1Uu3xrX4nXzAfWdOF6dkmzQL0WTE4Aky4iR2VuZ1aanU7JsXr5nHClP5Qd+JWmfDYdiiIcjFTZnfgVuNQAdLDib1n4vydY2GE4gsuZRnZVdukUAXJvaxI7j66DNqQ0XSWPwoZGvnkDM2wIv/SdN6l6AfJjvc+IDwTtmdBmRjxZL2IbtIJGvf3UB74YyQY/EgO4AlOgZgPRrQ6cBocoh8IkkxD8O51FovztPkvXqkz72bS2i6zsjdHmBUFwiBQR5isRfT8q2tOUVYx+boseLwow2UZw49QOnwWFv3+LsT+zP2iknsTYcuLl6KEKWyluscosCAdfSKdm/f4uxP7M/aKUW5O8SYLEmWRWYZGWy2vclTzI7KzT1nF7L0HgzpG4OUxC3Xp9gr/8A+LMd+bF/EHspjbgbDlwmF6KYAN0jNocwsQttfQaz9m+VPDzTRxLFMDIwQE5LAsbXNm4Vy8ok2PzRR4QN0cmhMYOfPqbM35K21vpwNzTtDGDM3VY8RLjMU5uGxGVl666bI5Mgr7ekvifJpjhG0rlCQpYqZCz6C51tYn01e8lm80vugYZ3Z43UlQxJysq5urfgCAdPCmExzAOFWqZPCm8F0sMofl3of5V/fbcPFYrGPLDkyFVAu9jdVAOlqPdi4VosPDG/nJGitbXrKgB156ilJ5TcU67RkCu4GRNAzAeZ3GiffCZhsTDsGYErBqCQdUF9eNK1zQ5xA2WifDyyw4djnCnUBptoN9dUws1fA1ITYG1cYRJBhjIzzWuQSWCrmvYk9QHNq1xwoy3eSbZOExU2KTrMU6MFw2drMLEgm2pue4GmbPm6aLPifCDBbc4LrAaOpuvjomSWqBqR+BwuN2vM15LhdWLEiNAb2VVHpsLctTX2b3ZsfEKM9wetYMTHIt7EEHgeXC40qOP1rTzVn/C68ISt4lXl/wA/4TrXCqDmAF+3x4+F6Xm+H4wH7v7qP9mY9Z4Y5U82RQw9IvY944Uv98PxgP3f3V1sCbkPyK8j4i3LHR8/7pkVKlSsS3Jcr+N/33+WjHe7+o4r9jJ/IaDh+N/33+WjXeTDtJhMQiDMzROqgcyUIArZjdmf0hZfDDUjifx/qlT5MMIJcTPG3mvh3U+DMg++s3d3a7bOxUma91WSJh/aAOX/AOarRZ5NN2sTh8W7zwsimIqCbcS6G2h7Aaqb+7k4iTGvLh4WkSQBiVy6PbKwNz3A+muHkcGBwGoX0E4qB+Mlie4ZHNGtirHx/eyreTLZedsTO2vRxMoP9t1Nz80H51Zfk2/GOG/vf4L0y9zd32w2zjGykSyB2ddL5mBCr80KKC9xd0sXDjoJJYHRFzZmOWwvEwHA9pApuGRk0VXOxy80S4bU3XegRp++q3/KHv4+GfoMPYSZczuRfKDwVQdL21ueGlZWztw8ZjI1lxOKZQ4DBSWdrHUEi4VdOVWPKPuRPNP7ow6mTMoDqLZgVFgQD5wItw10qhsbd/as6rC8k0EAAU5zlsn5qgdZtNLE2pnWXkOBI6KiDgswjHQPY138xOrvpuhzdBbbQww7JgPpom8sf9Yg/ZH+eqO7+5uMhxsLth3yJKCW6vmhrZuPC2tb/lP3dxGJmhaCJpAsZBItoc97akcqrax3CIrqtkuJhPiETw8VlOtiuqXEey5WhacITEjBWbkC3Ad/LwuO2mv5Ld4+mw/QOfjILAd8f5J9Hm+rtq/ulsEjZi4fEoVLB1dTa9mdiDpzsQRQLsbdnH4HGCSOB5FRipKlbSRk2NrnmNe4gUzGGMhw67qjE4qLxCOWJxALTbDeh+vx/UIZxUT+63W+V+nIzE2yt0pAJPKx1vR026O2CCDiwQdCOmfUHQjza679+TuSaVsRhQCz6yRkhTmtqyk6a8x21kQ4zbaqIguIsNATGpNv1yPpv6agMyEhwP0Vz8SMVEx0LowQNQ+rHyWzuRuFicJixLI0WQKykK5J6wFtCo7qCN8/xhiv2rUyfJ9u5i8OZXxL/wBLqULZ2z/ns17A2uLa8uyg/ejc7GSY3EPHh3ZGkJUjLYg8+NTIz/rAAO6qweLHOvdLI0+zVjQHUJxwr1R4D7K6V4iGg8K91uXj1g79/i7E/sz9opUeT/YkWKxZjmUsnRs1gSuoKgajxNN3e/CPLgsRHGpZ2QhVHEnTTWgXyb7sYnD4wvNC6L0bC5y2uSlhoe41llbcjdNF6Pw/ENiwMwzAO6a0dhsivBeTrBxSJIkbBkYMp6RzYjUaE60OeUDygSwyth8MchUDpJLAm5AbKl9BYEXPf3UyaVHlB3FxD4l54EMqyWLBfOVrBTpzBtfSmlBaz2PRZ/DZI58SDi3XQ0zHS/r9V6Xye4uaIzYvFMDlL5CWkPmlrG7BQfC9D/k2P/UcP/e/wnrc2bu5tXFJ0c8ssUAFiHIBYAaLlGrf3tPGuG5O6mMgx0EkmHdUBIYnLYAoy30Paaoy+00gFdoThsE7JJWE0aDaAGh0G1+tKj5UfxjJ+on8lFO+X4jw/wCrB/IKzPKDurip8c8kMDuhVAGGW1wtjxNEG9GxZpNkwQpGzSqsIZBa4yqA3E20NMGm36LO6eLJhPaGhF6jTbfyWN5GB1sV4R/bJWr5YFPuOMjgJhf+G4H01z8lmwJ8M2I6eJo8wTLe2ti97WJ7RRjt7YyYqB4ZODDiOKkaqw7wbVYxhMWVYMXiWM8T4wNtBbtr0CTu5uycbMsnuOcRBSM46RkJJBsdAb8CK1to+TzaU1jPNHJl4Z5WNr2va687CqQ3V2ls+Uth1duWeIBwy9jIbn0EadtWJNl7XxxCzdIqA369okFjobKAWI48DVAbplIN+i7MsxMvGiliDfMgZv7pkbo7LfDYSKGUqXQEHKbjV2IsSByIoO3w/GA/d/dTB2fE6xIsjB3CgMwFszAatblel9vh+MB+7+6u5gBT6+BXzzxV5eC47l1/mmRUqVKxrWls8oXaxZiABNckmwHV5k0ee/UHy0Xz19tA+3dm4ZsTKXxkaMXN1KMSpsNDrVH3own6fH/Db211HtilDSXEUANiuTGZ4S4NaDZJ3CY3v1B8tF89fbU9+sP8tF89fbS496cJ+nxfw29tT3rwn6fF/Db21Vy8P4z9ireYxH4B9wmR79QfLRfPX2189+sP8tF89fbS397MJ+nxfw29tdm3fwwTOcbHlPA5Db7agwwDd5+yYTYk7Rj7phe/WH+Wi+evtqe/WH+Wi+evtoCi3WhbzcWh0v8A0bcDw517XdCImwxaX/Zn21WRhRvKnDsYdokde/WH+Wi+evtr779Yf5aL56+2gKfdWFL5sYgsL6xnh6687M3YgxDFYcYjsBmIEbcLgX1PeKYR4ZwsSeigyYsbx+qPvfqD5aL56+2vvv1B8tF89fbQDh91oZGypi0ZtdBGx4Xvz7jXAbCw3TjD+7U6YnLk6NwcxF7ansqeHhu56JeNiu36pie/UHy0Xz19tT35g+Wi+evtpc7V2PhcNJ0U+PijkIDBSjXsb2Oh7jXAYXBH/wDYRfw3o4WH/H6I42K7fqmd79QfLRfPX2189+sP8tF89fbQDPuvAiF3xsaoBcsUNrdvGquzdl4TEEiHHRyZeOWNrD03tStbhXe7Jani4rt+qZPv3B8tF89fbU9/IPlovnr7aXMOxsK4BXHREEZgcjeb28dK9SbBwy3zY6MZePUbTQnXXsBpuHh+56KOLiu36piHbcHy0Xz19tT36g+Wi+evtpdvsLDDLfGp17ZR0bXbNwIF7618XYeGIJGOjsCQfi24hspHHt0qOHhu56I4uK7fqmL79wfLRfPX21PfqD5aL56+2l1BsPDO4jXGxl2OUDo21JFwOPHSrq7lxmNZBikyMbBujNibkW87tB9VTwsP3PRHGxXb9Uce/UHy0Xz19tT36g+Wi+evtoFG50RbL7rTNa9ujPC9r8e2vOK3SijBL4tFAFyTG3D10cLD/j9EcbFdv1R579QfLRfPX2189+oPlovnr7aWa4PBG9toRaWv8W3PhzrpidmYSM2fHxqeNjG4NuPbS5ML3PRTxMV2/VMn36g+Wi+evtqe/cHy0Xz19tLWLZ2DZS64+MqDYno2sCeAOtd5NgYZTY41Af2be2jJhe56I4mK7fqmH79Yf5aL56+2p79Yf5aL56+2lri9nYOJc0m0IlF7XKNx9fdVH3Ts3/1OD5jVIjwx2k9FHFxQ/wDP1TY9+4Plovnr7aAN6cQr48MjKw+L1UgjiOYrH90bN/8AU4PmN7a7YOXZ5kTLtKFjmFhkbU5hoKvhMERLg+9PJUTjETNDSytfNN2pUqVzF1kmt6l/DMR+0P3VlFa2t6F/DJ/2h+6srJXWZ7oWBx1K4Fa8FasFa8FadRau7uYDpJrcgDe4vodPRRYuHUBRlFl1AsLW4ChvdubLKV4CQZfDmD9tFuHwZPnHhoezxryPjc0rJhW1L0XhuTg2fNfDCctwNeVr2t3VwYEa8D3j76tr0iEC9xfTS1c8dg3kHECx00/5avODFuvXVdNpF0apYmJhWY2v1tCSOdu3uok3NwaLLdRYiPKdeQYGsCPBiAHrC/IDjrx17K3dzZx05W+vR3Pd1l9VdDBYiaSZrf5UuMjYInEKlsfGYaCJsVOyx9HmEjE2BXpJF6o4sxsRbiTSfxW97S43ETxSdRWDRMVKOqjKosASdBpTH2DDJJtDpzFniVZYSilLBzJnU5XYfksday8T5AkEQkillElrlGEZ1I4AggEA20J4c69MG0V54lAi42bFT9LNI0rDQFyb5etYA9gvRVsKPD3JxbGNAp1XXXOFHLha5rntLydS4CEzStoCACGClr6ZVXOcx7h31kQYuHF42+MmEMChepGCQcunRgrz4kv23t2015d0zW59r+i2EhGLzQwNN7lZzlZ/7BJvYjW9vNHC4La2FMLYuxoY8HP0KhY0RnQG+ZZFjOYsdC3HjQfNvNgBMUTDx9AoAR0ZkOUgEjLfzgbi/Os6PfDNHOiwS9dWCWneyhlIva+vI2PGqnBo2qlIZINMpv5LT2Q0WGwBxU+ZrRL8XkJDcY1APBrMAT2W1rOi33g6G6xI8jNGEEmYhrsSS9jewAVdONdsJDDMcKjoCscfWvc5jYsRlJt2KPE1f8rmxcNh4sPOIwjaQ2XQ9RQyW7LZbX7KpzB5IC0TQOhyl3UXS1Bi0eOaZIwj4e4UxsSoto0akgFQCLDTlpwruk8bYZVjgKqy6sjZwWa72dmA6+ck/wDLUndm74TwxSKwZoZcq5dVXR1cgEDUlQR22aumH2zLJlDMVVHLqovYM5BzeI4CrwwnqqMw8kwMfE2Hiku7RyocwuQzZ0RCpuOWZcv/AA0abvqTsjCX46E/OelttfeKPEkrGS0rRCIX0JNznY95BJ8aauzIMmy8IoPBEvY31ykn6b1EZsKZY3M94KqIcuJj14xv6LMprpvJhwcLL22P8pr6sivPEyWIAkUka69XQ9nCru1YviXBHFT9hpikCTOz9rrgYRPkMkkrZUGnVjj1eThobta9Em+DiTDBiLkEENzsRYgn0ilvvk+mFUcBCT6Wle/2Cmnu1hlx+zbDVzEAO51FvtA9dcqVuUNf8dVeDqQhLZElsJMthrKmt9fQKLsT5x6y6cvT40DYMFQ6m4IkAKnkR294o7xihjZiLX7wdGBGoI7BTSap2rC3iw/SwG4zWI0W9+DWva99bUOYXc+Z+jK4aQhuBsPvP20a7YwjyYbEdDcvlVh0ZsdHBPP829LCbeDEMxZXblw1GgAH2VpwzjkpvmqJQM2q3D5PMUGYnCSZR2sqDTjYltfRRBszyUTvJDLngwwBBYdIXbqte1hpcjvoO2xtWdEiUl0cqc99Cb24g8K9bF3vmjlhXqOpdFsw11ca3GulagSVTS/UtqlfL1KdCUm8y/hc/wC0P3VlFa295E/C5/1z91ZZSuuz3Qua4+0VXK15KVYKV4K1ZaVcFJBuNCOFGO7+2ZJny5Or+d2cePae4Vh4DYjyi4sF7Tz8KLtibPEEZXQm9ye/QadlcLxaWAxlpALvyXVwUcoN7N/NXMXCGF7nTWwPPkKw32lox1W2nDl7a1ZsRkBYjxF7fTQ3t7aSG4X8rUW1B8a8dg8E+aUCjXmu214jac30VLaOJ69w2XvIua1PJy18bIe2I69vxiUIzG/O9Ffkx/rT/sj/ADpXtIPDmYVhLVy8R4gcQQyqAQ7FjJcOzJ0zQytMzXChwV0GpsbHUaUO7Y8oOOGIkjXEzZFkKL1ghKhiovlFgbVr7bxnQ4aBzCspkmnOd2IK5JFKgAcbi/zaXe1pw7tIMo6Rs4UG9sxvbt0ppXNcxoG43VeGuN7yaqtL81sbf2+0pCPJJKUJvIzM9ydCiBjovfxNZ2GePm3gCp+69UQO3jzr2FrG/VdfDHJ7Qok+a1oxCxa5XUi2pGmt6tQ7PiC3z2JvY5xwvpWThMMCwvwvRRBgkUg5VsbW0rHK7L1K7+FaZRmLQu2xNowQtCzvIxBvIqC+q+bkbn6eYvrW1vFvn7pKBIpHCHMpljUsH1BbiB5vV4cCax1KlrAcDcadlFmD27hMPEoexYC5bKo6xuSAxsdL2100FRHKb00VGNwbNHPBcf2VjzbYxk0KRrh1UKdGVVFmsR1RZlUkHlrWXsncmY3KKii9yzknrLrpmP2CtHa3lWhOgIIBuAvXN7EAk2tpe9hQ5P5T5W6sMepa44C7NpoBfXW3qq5okJ0v8lgc+Bg1DQfv+S2cfuc2FKszr1rgGMBTcaHXLemfsmO2ycOBrYDjrzeljjdqkZBOS0rLmYFyQlxqBbv+ymhsS3vThrXtYWuSTxbiTrV0MbmuJKw43FxyxNY3cHU1QQbgsU6ABGYElgRewPXvr260R76bZlgwrEol2YKcpPO+pzDuHoNVsJszLPGcujS2N+FyjHw5Vo74zYZoCksq/lWCm5zBDbhe2tXLlpMYreRWIC5wq3ANr3GYnTSwFbG6W9DRTjo2sGPWzAgEAE8ALXI08aEcobSRUUqLAINQf7ZBsT2251p7GwbCUsotGQeJ5Dx76rLGEVSR8rmi7TH21PhJbzTRmOQdZsrAF8vDMBcE2t318xU6ugZgcjZWAKgjUgrpx4laH96sUi4OZcwu0dltqDoNAeFa+z2PQxFVBORBwIFrLc3Hdr31kmiEYFFa43Wt3AKSkw1v0ZtcAa2NKeDZGKiUD3Pcg3DBkNjpfg2o0pv7CxEavaQqvSdUXuLnU217hRRFgIEGkcfzRSYaQNcb60olFlIrCbK6fEpLOjdHGrSyhiD5oLZWPO5sKNN3sbBtaDo5YY0eF1KZcvUZSHXKyfkkaEeIrM8qW34cNFNBCR0uIPWA/IQ8fAHUAd9ZvkSUjpm5F0UeIBP3inlJLDJexFfdIKuk/wCvlfaldJUpXbxL+FTfrms0pWxt9Pwmb9c1nFK7DPdC5bveKrFK8FKt9HXkpTqFubAxoOVFRrDieQNr/Sa2XRQSDfTU2PPjVLd1LxAWI1uSOdtRrXXb8hyOBobW4205nvPK3fXlMVHxMRw2irP7K9FFIWxBx8lgbx7SJbIpFrXuDe9x7LUPFKuGKvBir0uGw7YIwxvRcOaYyuzFUzHRX5NFtin/AGR/nSh0x0T+TpbYl/2Z/nSmn/hlLF74Sux+PMDSK00WIjEjkRFjoSzcBYgEXNDEOHj4nNn1Y2C5bcQF1BB9dctqKemlPLpH/nNVo8XbicpHcfQRXJApdElE2D2Ak65ixBuQbANZr87G9DscmV5FP5JIHHkSK9x48E63sDcalSCeYtfu5VwbAg3Kycfzri/iVuPXapIBUh7h1XuPazK3AEA6f8FEibXcxZ2js2gRQb8rksBqNDpQ1s7ZTNKoOgve9wR6xRnhdgNJci7DXq9UXyggvwN/Djw0qowsdqQtjPEMTGMrXlCsm25A1nLW/sEIfG9j6jRVsTyfJtDAYnFRTS9NAD8S6qSbLn84HW63sbDUVl7VhChWKAhxrcMbEErmNrakAcR6KI9wd4HwRfopIXEoAMegGYcDoxa4uRqPRTBrW7BZ3zSSavcT8ygXZuChJyyMDfmL9XS+pUG/o+iiXDbmILZZgR/ZIBta+l763t2UTSYRWRkEccauCGES5Lg8RfziPTQ1ifJ+nGORl7iAw9ehqVUsXaOKaPFOjuzlSBma1yAoIvbTnTuk2usGwsLI0ohHVGYgm/n9UAA6m1JbF7h4gG6uj95JB+kU1ts7EMu7mEikNiChaxvqDJw9dB2QsTFb6YeRGKyzSuvxoGVlBRRlOrNYG5/NoP2lvUZoGUIsXWBS3WPDrEtbj4WrSh2GsCnKGsQVOa1rEgkeGlXpsCGgY5Y1sMxAXrZV5geriLVX7ytYNaQDkfpOiAObXNmAJFhdvC1jXRdrywkgOUButrWIHAkrxHeONEseGAXElUYOCkZZjla73JsBwHMm9CGNTK7DMGNzmIBAJPFV0uRxF6spI5qIsdIzYRQ0MjKqizr1QRdT+YSSeOtedk4WWRykXupCFd/6SwsgLEDqgX0AA7xXGVYjGgIxCjqjiLKCyA+m33122hj48Li51geRUGeIBvjAAbglTnFzfgeVZJCfdbv08kw81sYifCHDYR5pcWXMblmW0pF5GXrBjZHAGhFjaijYW34ThhCmIxhMnVBZFMmZtOqx4AXoBwuPOHiZRtCWJ7ZjC0Li7WAAuSQNLG9HG6+0pJMv/UVkGW18lmBNkA15KWHqFGSmgX5/vZF6lLXeLCw9LbDyyTHrFzIAGupOoN+sLC9OLyWbD6GGFWGp+Nk8WsQD4dUeul62E917QwyNPHiFuzEICMiK5fK1+N/HmadWyVCcSLkj1Xt7aR/tuaz6lSNASi+pUqVvVSXe3E/CJf1zVDoq2NsR/Hy/rGqLJbjYDv0rrs90LlvHtFVDFVfGzrEjO98q8bC51IA08SKuPi4w2UugOUtxHmggE9lgSB6aH95NvYYwOqyxu11IVXGuWRWtfUDgdTUPkDRdpmRucdkYRY0wIVBBbuNwOPW+n6KycQ7ObsxY9poawu+cZxhQ4iMwspt1SgVwb2Ltx0uL8DpaiiCVJPMdH/VYN9hqqFsdlw3KunL9AdlWMVeTFV1UB1BBHcb8ND9NQw1ptZVnmKiPcFLYh/2Z/nWsow1vblR2nb9Q/wAy1VMfYKsi98JcY3ybM8sje5p9XY6K9jdieyuR8mja2wkvcDG5+njWlvT5R8fBJIkeIXMCbAxR8MxtxXWg4+WvawNjiFuP/wCMP+muOx4eLC6jm5SrB8nc7Eg4PExkcCsUhU9+oP0VmYvyd49CMuFxLd4if2XHpq4PLbtX9IX+DD/pq/sXyxbTkxEUbTqQ7qp+JiHnMByXvp0qxYNxdooQ3uPE+PRNf06Xou2futjSyfgjgHXO6vdNSdQdQRcWAGutMjae9MyYxoVKhF4kgaWTMTQvJ5WJ5GyQCPjbpCtx6Bz9NWujLRZS2uT7uzZiFw8+UAKLxtcgDn9NfE3dnHDDyjwjI+wVtYveXGLBdMTH0na8a28LKBWPs/fPaTkiSeIdhVE19DJp66qpFr4dg4n5Cb5jeyoNiYr9Hm/ht7Ksnf7GwsCzpMvMFFUkdxQC3qqS+UeeQs0MhQfJsiFlHjl6w76g6KbVN9hYk/8AbzfMb2UWbQhZNlQK4KsCoIYWI8/iOVBEvlPxqtYzLbl8XH/pos3jx7z7Gw0rks8hjY2HnEq/IaCoOykIG24zWupBte1he5IsPHWtqfZVsEczDNKuUWC3NhfUG3EX491YeHglaQA2jVSG06xzA3UMeAHMgVu79LeGMRtYdQdS4Gtr5Txt1RRFVFPZDhSEt5z0WHVA7s7yKztlv+R1VUW0sFB9N6C9sFyT0hLNfqgtmKx5dAbcLDKLHhbhR7vNDdGtKyhWzva5AJzE3W/YV07hS8xzszFmcNc+fzNtATz5DjrTuItF6LawEIk6GLpZ1zlFsF0ALqCfO5eHOuW1IWicETPkZmyZwTcJIym9rg6i1WtsY2SOGIqzgkgZrnz1N82ovwqhitsPIkSkx2jUgZkvcl3JY3Gh4cKx04usbdVOy2jtxppp5ExGERXe4XER5jlAAXVozytzo33ULv1mfAydTVo1sCApIBGXiCFvpyNKx94WEXRmHCMLWB6Fc4vY3zCxvrajzdHb0SwSyGGFGjR86IpGiLxt2sKtbGBlaNglJ3K4bskrtTDdIuFUMjoDBa1yb2fQa6Gxtw50yYsHIcXIptlVlK8dQ2t9PTSLw8ju6YrDYdIRB1myk2bK1+LaE20sONOvau8Uxw2FxWDVHErRrKTqQjEajXiCSPTWVzSyVp89E27SmLapXwmpW9Vpd72YiSFp5bxBFJPWDnTQAdXibkUFba3kILozdKAA9goF+jmVXXLbUBr8+V9bmhvyibdnG08YhllMYnI6PO2QgZTlte1tKqbW28MVMs1mRlFiAwvdnJunV46+qrHSmqCGQi7K3I944HcSmE5ApXKyLpJZRmAHHQm16K9n7wK+Em9y9FANM5KhGbTgLcR7aEtkbRBW54m3VYq1uyxI08AK57c2mQh1N+Vzw8ByqgzaFdRnh5dTia0VnD7XwsIZcXGssmYkkBW0IBAJ8c3hXLE7RwJKyLhiii4ZkARtcpupQghlF/XQHLP1rEsSede12yRCYwBlJJ1GvWFj48KsEjiKv0WWRsTboa/M/omhurvXhzEkBns4uq3QLm6xy3Y3GYixN+d61vfBxj1gzXUpexA16pNwQNNaRgl8acm7UithotpYiU/Fp0bjLxZSYgzG/E3HKtMcrjQPRYJY23YG6Lehq/ukze62FrJ0R101bOnptQLDv+MVJJFh1KZBmDlTIXFwuijVdT30S+TbOcVIZHdj0Z4xNGvnpzY6ms+IxrTIImlNFhXNbncFibv4lMmIkZY5HOJkRWZb5VVjprXraOzIMTBMkkMZbIzI4UKwYC/EVobs7myxR4iOcoufEPIljeysxP01b2psMwxSFHDEoVAtY3OlZwReitSIw2xAbcaI9yd3EbH4XU3Eym36rZvuqhicUVZowgzKcvZr91FXk/2XJJjI8hKWVyXy5ghyEX1sC2unKtdtVdFVPKJvAZcXKiEhS5J71vZfEEC/pFZOGxDhLx2BHMi9tOwceyiHa25gEWImzhmS73cWLa2sCpHdxBoShxLxorSRkC4ItxYa9bKdbXtrz5UkhINO3TAXstPB7Ux4b44B0tw6ML4WIA++r77VYDWJV/v6/ResvFbwhxpIF7mup/54Vh4zF3/81T4XoB0UUiVdvAN1uHZe/wBwrtiNswtlZLBhQHJL/av665pPr+UfCo3RSPV3uTpC0+FgKhsodCUPWF7MjZlIsDe2Xupp7RlUbGwvRWZeoEOtrWfUX1I+2kRseFZZQjg9GwuzXFwbWvfuPKnumHRtiYNYyclkCk6kgBgL2pHbGlIQ1CVRb2PjxJPM6VYmnjkhWOR1XOxCE9vEAHkdTXvoVNrPYAW808eZ5cTeh/e1AkSldQsit5tvytb9ml6iN7Q4gdPXzU6mirM27hGbPIrXRRc6lnXQMABbVR28qytjYCGRhmjFm0vpodTqLdxrMwu2JosSVzkqRorajRgOfCjLZggnXPkMGItcoTbMbg51HAjja9jreplY2YEN0KgWw6rlvRuomIhjXOY+jYEEDNfS1qFW3DJ83Exn9eMjXrHv/Oo6xeJOUrfwvZTfsFxrQ1PjV11ckHW1jy5owueB9dUwQvYynHVWFwcdEPz+Tqe4CvAdeRKngBrcd163Mfss4SLFOtiZQqr3SNZGHpNjXXAyO7DI3SODopFnUaFlKjiQLkeBq/tPGdSOLjG0i5sw1JOpseKHQU3tMkvpRQWiq6oC2l0kcIKSXRiSQB5xVjdzy84GwtoPTTH8i2L6bCTYZzmVHBQ2OlwHIF+xhQVtLY7B2SHVQcqC+Y+cB4k5tPTTL3CwccEMHRLkzZWYcSWYDNf7PRWfFvGQVuaTtjI1KaVSpUrdqqF+Zt59mxS7Zx3TydHGJjc2J1sOzWqTQ4VTZNddLZrngO2/KrflIgC7SxfHrSs2h52HbQtCAWA1146627BaqXWSuxC5kbB7Nk+a3psTANASpGh6wP0HUeupNs2aePPFHJIp0BCHKbXBseB1rltvYqCMyIoQKBoCewcb6a68KswSzLhoMmNiUZT8X8WCgzsQCSbknjr20CEXqod4k4tLQ0UsCfdzFZ7+55rX/MaqDbMlUG8Ug8UYfdRBLtCcccYno6M1Vk2rP+lX9KVoyrkl5JtYgwr3HVb1GjTYG/MmEwbYcwhlZiczDSzWuCDoRp9ND7Ylj52JB+bXPETHIR01x+byNNsoBRFgt8FiW0aqv9oKAx7Mx1zWGgvR95F9uPiMZNnnZ7RH4sqLD4xLNmHpFrc6V/vEhwjSjMGSxJupBBYL239QNGf/AIevxjP/AO3P+NFWTgMD81a+fVan4jO2gK+SfQjB4gfbQh5Ud4lwGBZ0VemkYRxXUGzHVnseOVQT42ov1Ffn/wAtu8fujHCFTdMMMh7DK2r+rqr6DWrKDost0ve73lEgS/u3BI5c6zIAWPC91bT5pHhRJtnyiJ0ca7JSJ89+kLAqYwbC7KdfSL8OdAW4UGHWVnxcgQRWkRGW4cDNm49mmnOqWGYYzaiiCIKskwyovUAW4H5I6uguTbjRJC1tFI15caRQmLxcqyRCKV3PWaSRGVTbzVQMOZtr38K4byYYxECRbiwzFVJsbagEdhvTJx+OkwmGdZAzmNgCGbOwWRWyupsM63DACwIsdOFU8EA0JZgCNSCQRw4aHUXrA805bom21KHaWxkKZk1HdQ5PhShp1Y7d6Ho7oevbUW0J4n099LvaOxmeUi1gOPjzqWS0UPjtDTnOqAKFyixIvdusTdu+xt6BXJmC6DU1rz7GURuwY6C47D/9nSsMJy53tWlrw7ZZ3MLd1q4OQrHYHryMFHba1idPGn5FDl2FglN9AgOljoHHDlX53kbOdMqiMW8bHU8KfeJnaPd7A5dTaMaC9xlfUC40qbrUJavQqtFIOCjxNZm9w/BmAAtxPVBN7EX9FUIdsTjzYGf0ZfpLGrMmKkkRleB1uOOZD6NDVTNDqnOqGmS+IjewvkLZTpdiB1SP1mrJx20nGIZw5z5w4POxWxHgNBainCq8asZCqoLKWbJq3AC56wuLaC16xsfFEZXeVmYm5t1VzG1wosunL10ahyd9E2tebe+yIGuSxsBYEDS5Ovm68r+iuGK3rijtIFQurEZ14krbh3dYf8FBM6ElhzW7tZgQBYaA8zravBQn87r+ZcXzda3r09daA8gUqTV6I4w28oWVUhjjD2uXtdiW4hjcWtfXsqltXaHVVidWfN22ZVIuNfNv99C0UpVrhraAObHTiMpt4emvcc7OAjHqgi1+IBvw7tfpqt1u3OiYEBEmHxitIzS/l9exGhCkEaXB1tx/+6Zm7TgRwAclT1aUB7Y3Zw8cUTQXV2HVZsxOdXIa+tsuUgW7QLUV7qz2KRNcSKEzjtOYDOp5q3H2GudiKe1rmrQJD7pTkqVKldJZEgt/NzZsRj8RIksZBkPVJK5QOF9Dc0PjybYkG4eG4185uPzaJN9tuvHjsSodgBIRa9xy5ULTbwSH8oH+6vsqKVokIFKxtfdPFlQrMrZiALMApNiTm005WvVgbqMII0bCwl1BzP08YzXYtc9W+gIHHlWI+13PMfNX2VzO0m7R6h7KcKslab7qEf8AkQjxxEf+mub7rPyjww/fKfsWs5toMRx+yrOH2koRVzAWvfXvprSr227bDj7kXxkP3JXOTd0kEGTCi/ZnJH/xqYjasdjaQHs48iDxrMfaQ/O+m9BKFpRbtRKpz4gE20CxvbgddSNb2o98hmzoo8dKUkd2MBBBQKLdLH3k3pWDHBiADcnQeNNDyGYZlx8ua39XOgYE/wBLF2GlU2UwJ/KPBaVYmDyqHCpmXV1vZePaK/OmMhkEpMoYS3LsHFizE5ideNyTRptPaAE8oYRn4x+Mang551kT7Rw0wIKp2XCupHhbhSROc0+alwBCq4lw2HacqbA9ElxoZGGpXtyqGPYCVop8iO7IlmkxLyGMJ1UIKqSxsdMwNxoP+GhuXZUkyRRiVmhjJyofycxBbKbDjbnRFhMe8CBI2eNQNAMuW/bqh+2pnmLnaKImADVNbfK2GwEs0FndCshzEu0hBC2LXvmsdOQta1BSbWmxEebIUzDg2jC451jQ7bxMoKFg6sLNdFAt2ki1jXrD4x40C3u1zp9P+9Y3yXod1ujaWtsXSsR5kN2PGsnakgL3UA384cuFeH230q3U3FyL+BsarZ+2qspT5guu5+z02htFMPKVSIXkZRYGTJrkHj3cr009t+T3B4qY54gEiI/ogEcMy3Kkr1inWU25EnlSlw2wpIA2MVijrpBbRixPnjuH060S7X2lHi8kyytgsdYF5Ii46TKMo6QA2YcLcxw1rS2VjRSoMUkntDZDmwthRSbcEcYzIuI0La3WNtSbWB808fpp3b8xgYRQoAAdbACwAs2gHKk3uptA4TErJKkcxzW6WKQXbNxLq+qn+0AOfjTN8pO86R7MjxAGZXkTLr+crkai/ZTtN2FU8VSGEaszeTaEsMamGNnYm1wubKeVwOR1odO9mKl/oYGA5HLYfOfSuUuz8bPpLKsYOlrlj9Gg9FAbW6i7WhBsgytF7p64U3yXzZW4nOV0bkPRWDvcPwkiNuJGVbjq9UA5xyY6eit3Y2xEw1/jpGudRdVW9tDbX7asNgIReQRxl76kjXjb/e/dV9h3zSVSADs74t3H9GrZb2GYvlGht+Tc8a+yYB1exBV7XbQjo1uBfTlbs8KModlAK8SIDG5uwIJNxrxGttOVVsXGM1yBmylLgm2Utmu1xyPrNLqmyoRyHKdercaXt0hzHrC/G30X7zVvBtfrG5bKbXsfNsVAHLhWxJg441QsxtEwKg5TfU3Unuv21iCFizSMCYg2Um+YC+oW449lxSnVQRSa+HhhnwQLqszxt1Y0uCt7MMzE2Og4cTVDHPJ7ogkjVQQ6HS/msVui385Mt/Ei9Yu623JVVRCbqGvIMwN9MhcC2py8Po1oyx+zYTJG0B6WMurFCTdTnBzKTaxv+Tw7LVW1gCklOE1KlStCRfmXyuD8MxBHKc/StL/Oe0+um3v9uzPPjMVlgnZWkJVljcjlYggWNLt9zccDY4PFfwJD/lqAhZBc9p9Zr5mPaa1vgdjf0PFfwJf9NT4HY39DxX8CX/TUoWRepWv8D8b+h4r+BL/pqfA/G/oeK/gS/wCmhCyAa+561vgfjf0PFfwJf9NT4H479DxX8CX/AE0IWSnGmx/4eT/1Gb/2zf40VL5dz8d+h4r+BL/ppm+QXYWIg2hM00E0SnDkAyRugJ6WI2BYAXsD6qFCDd4JiGlN9ekk/wARqw9ncaJN4938Y0kgXCYkjpHIIhkIN5GOllqpgN0cXoThcSPGGQf5amMaoctfZ8Qyjrha1ZmIjUcdbVQi3exa/wDazn90/srRl2bihEoGHnzE2/on0HPlWKe82YLTh2h5y7Lm+0soyLw7e/iTXz3UBKjOwChXFybC7R5QPptXmHd/Elmvh5xc2/on4X15dgqrtrdvFSoQuHn01A6J+XDl3VhbGc9n6rvylggLGkbaKlgcGEXKPOVmzd5Lk6dmlqJd3t1+k+PxByQJr3uRyH9nv51Rw+y8QkZZ8LiJJwLIvQSZDc3zSngbDkLX513x+0dpYlUjbByqE4hIpEjbsJJGg7hWpwcuHGM9AL1tbFHES9XSJNFHYO3xrlHh839GM9uegCnxPE1wOysVpnw+Ic/mJA6p4E21Hia049kY0rYRNEOQELN9wFYntfuvRxGJjAxpGnyWfjNjre5yjNrYj18DrrRtvLhj7xYRUIFjHw/Vfheg7a2x8Y8eV4JZBqVYROGRwL2NhqpGlxR5LsmZ9h4OJYpDIBHmSxDCyte4OotcV0sPZZZ3XncW0NlIB0S1fDOeLN43NdBhQBqX9et6Ijurix/28p8BVd91MYb/AINL3dX/AHqyisyxOhj0uz+nWvpU5rhge+4+kdlanwOxtv6tL6q8vuZjeWGl+aPbUUUKhM0iAnIGXu1/4Kw3mzvYyMnaCAD2aHgPVetvE7mbQv1cLPbw/wB6+fAvaA/7SYnvUH76s9qkWFmx7MABGYODoQRe47KuQ9F0XQnqLwGgFje4I7wda0MJutjhYNgZSP1bW8Nasy7j4l/+1mH92kohF2g7aOyZI26WFSGGpMeqP35eKE8xYr4UR7q74RyPGk1o5MygXBAJzAceHrq3FubtCL+jgkIHIrXqTcfETyRu+EmjkR1OYKCCA4PWsdR9Ipt91GyfFSpUq1KpUqVKEKVKlShClSpUoQpUqVKEKVKlShClSpUoQpUqVKEKVKlShClSpUoQpUqVKEKVKlShClSpUoQpUqVKEKVKlShClSpUoQpUqVKEKVKlShC//9k="/>
          <p:cNvSpPr>
            <a:spLocks noChangeAspect="1" noChangeArrowheads="1"/>
          </p:cNvSpPr>
          <p:nvPr/>
        </p:nvSpPr>
        <p:spPr bwMode="auto">
          <a:xfrm>
            <a:off x="0" y="-890588"/>
            <a:ext cx="2457450" cy="1857376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774" name="AutoShape 6" descr="data:image/jpeg;base64,/9j/4AAQSkZJRgABAQAAAQABAAD/2wCEAAkGBhQSERQUEhQUFRUWGB4XFhgYFxgXGRgWGBQXFRgVFhwXHiYeFxojGxgWHy8gJCcpLSwsHB4xNTAqNSYrLCkBCQoKDgwOGg8PGikkHyQwKSwqLyosLCwsLSwvLCwsLCwsKiwpKSwsLCwsLCwsLCwpLCwsLCwsLCwsLCwsLCwsLP/AABEIAMMBAgMBIgACEQEDEQH/xAAcAAACAwEBAQEAAAAAAAAAAAAGBwAEBQMCAQj/xABREAACAQIDBAUFCgoJAgYDAAABAgMAEQQSIQUGMUETIlFhcQcygZHRFBUWI1OSoaOxwSQ1QlJUcnODk7IzNGKCs8LS4fAlRAhDVXSi8RdFY//EABsBAAIDAQEBAAAAAAAAAAAAAAACAQMEBQYH/8QANhEAAQQABAQDBgQGAwAAAAAAAQACAxEEEiExExRBUwVRoSIyYXGBkVKxwfAzQnLR4fEVI0P/2gAMAwEAAhEDEQA/ADDbO9+JjxMscZWytZRkBPD6ar/C/Hdn1Rr6v43/AH3+WmMWtXTkfHEGjIDYBXJiZJMXHORRIS4+F+O7PqjU+F+O7PqjTE90L+cPWK6VTzMfbCv5SXuFLf4X47s+qNT4X47s+qNMZpAOJA8TXxZlPAj10czH2wjlJe4Uuvhfjuz6o1Phfjuz6o0yK+0czH2wjlZO6Utvhfjuz6o1Phfjuz6o0ya8PKBxIHiaOZj7YRykncKXPwvx3Z9Uanwvx3Z9UaY6sCLivVHMx9sI5STuFLb4X47s+qNT4X47s+qNMmpRzMfbCOVk7pS2+F+O7PqjU+F+O7PqjTJqUczH2wjlZO6Utvhfjuz6o1Phfjuz6o0yalHMx9sI5WTulLb4X47s+qNT4X47s+qNMhmtxrn7oX85fWKOZj7YRykvcKXfwvx3Z9Uanwvx3Z9UaYnuhfzl9Yr2jg8Dfwo5mPthHKS9wpcfC/Hdn1RqfC/Hdn1Rpk1KOZj7YRysndKW3wvx3Z9Uanwvx3Z9UaY5avoNHMx9sI5WTulLf4X47s+qNT4X47s+qNMmpRzMfbCOVk7pS2+F+O7PqjU+F+O7PqjTJqUczH2wjlZO6Utvhfjuz6o1It9cX0iqxUXYAgx2NiR20a4bbGeTLlsOR8VzD/fsoJ3w/GA/d/dWiF0crspYBpayztkibmEhOtJkVKlSuUuwlyv43/ff5aMd7f6jiv2Mn8hoOX8b/vv8tGO939RxX7CT+Q1sxuzP6Qsvhn8Q/wBf6r8+Xr9Cbq7U90YSGXmyDN+svVb6QaQ2CwRkScjjHH0noEiKfoamV5HtqZoZoCdUYOv6r6H/AOS/TXDwxp1ea+hePRCSDO3dh1+RH+lR8se0rvBADwBkbxJyr9Ab10OeTj8ZYfxf/Beum35DjdqyAarnKD9SJTmPqVj6a5eTc/8AUcP/AHv8F6UnNLfxVscQh8OdF1yEn6gp7Xr4XA40H+UTE41Y4xhL5XOVygJkDHzQPzVOuo9YoLPkyx8imR2TNxyvIWc917EX9NbHSEGg0leXw2BjkjEksrW3sNz9tE5b0pvLGfwiD9kf56peTfeWWLFxwM7GKQlMrEnK1jlK383UWI76u+WP+sQfsj/PVUkgfESF08FgnYPxFsbjehIP0KMPJmf+mw+L/wCK1FN6VeA3yGD2TCkZBnfPlH5g6V/jG+4cz3A1z8nu7EuJf3TiHkMQN1Uu3xrX4nXzAfWdOF6dkmzQL0WTE4Aky4iR2VuZ1aanU7JsXr5nHClP5Qd+JWmfDYdiiIcjFTZnfgVuNQAdLDib1n4vydY2GE4gsuZRnZVdukUAXJvaxI7j66DNqQ0XSWPwoZGvnkDM2wIv/SdN6l6AfJjvc+IDwTtmdBmRjxZL2IbtIJGvf3UB74YyQY/EgO4AlOgZgPRrQ6cBocoh8IkkxD8O51FovztPkvXqkz72bS2i6zsjdHmBUFwiBQR5isRfT8q2tOUVYx+boseLwow2UZw49QOnwWFv3+LsT+zP2iknsTYcuLl6KEKWyluscosCAdfSKdm/f4uxP7M/aKUW5O8SYLEmWRWYZGWy2vclTzI7KzT1nF7L0HgzpG4OUxC3Xp9gr/8A+LMd+bF/EHspjbgbDlwmF6KYAN0jNocwsQttfQaz9m+VPDzTRxLFMDIwQE5LAsbXNm4Vy8ok2PzRR4QN0cmhMYOfPqbM35K21vpwNzTtDGDM3VY8RLjMU5uGxGVl666bI5Mgr7ekvifJpjhG0rlCQpYqZCz6C51tYn01e8lm80vugYZ3Z43UlQxJysq5urfgCAdPCmExzAOFWqZPCm8F0sMofl3of5V/fbcPFYrGPLDkyFVAu9jdVAOlqPdi4VosPDG/nJGitbXrKgB156ilJ5TcU67RkCu4GRNAzAeZ3GiffCZhsTDsGYErBqCQdUF9eNK1zQ5xA2WifDyyw4djnCnUBptoN9dUws1fA1ITYG1cYRJBhjIzzWuQSWCrmvYk9QHNq1xwoy3eSbZOExU2KTrMU6MFw2drMLEgm2pue4GmbPm6aLPifCDBbc4LrAaOpuvjomSWqBqR+BwuN2vM15LhdWLEiNAb2VVHpsLctTX2b3ZsfEKM9wetYMTHIt7EEHgeXC40qOP1rTzVn/C68ISt4lXl/wA/4TrXCqDmAF+3x4+F6Xm+H4wH7v7qP9mY9Z4Y5U82RQw9IvY944Uv98PxgP3f3V1sCbkPyK8j4i3LHR8/7pkVKlSsS3Jcr+N/33+WjHe7+o4r9jJ/IaDh+N/33+WjXeTDtJhMQiDMzROqgcyUIArZjdmf0hZfDDUjifx/qlT5MMIJcTPG3mvh3U+DMg++s3d3a7bOxUma91WSJh/aAOX/AOarRZ5NN2sTh8W7zwsimIqCbcS6G2h7Aaqb+7k4iTGvLh4WkSQBiVy6PbKwNz3A+muHkcGBwGoX0E4qB+Mlie4ZHNGtirHx/eyreTLZedsTO2vRxMoP9t1Nz80H51Zfk2/GOG/vf4L0y9zd32w2zjGykSyB2ddL5mBCr80KKC9xd0sXDjoJJYHRFzZmOWwvEwHA9pApuGRk0VXOxy80S4bU3XegRp++q3/KHv4+GfoMPYSZczuRfKDwVQdL21ueGlZWztw8ZjI1lxOKZQ4DBSWdrHUEi4VdOVWPKPuRPNP7ow6mTMoDqLZgVFgQD5wItw10qhsbd/as6rC8k0EAAU5zlsn5qgdZtNLE2pnWXkOBI6KiDgswjHQPY138xOrvpuhzdBbbQww7JgPpom8sf9Yg/ZH+eqO7+5uMhxsLth3yJKCW6vmhrZuPC2tb/lP3dxGJmhaCJpAsZBItoc97akcqrax3CIrqtkuJhPiETw8VlOtiuqXEey5WhacITEjBWbkC3Ad/LwuO2mv5Ld4+mw/QOfjILAd8f5J9Hm+rtq/ulsEjZi4fEoVLB1dTa9mdiDpzsQRQLsbdnH4HGCSOB5FRipKlbSRk2NrnmNe4gUzGGMhw67qjE4qLxCOWJxALTbDeh+vx/UIZxUT+63W+V+nIzE2yt0pAJPKx1vR026O2CCDiwQdCOmfUHQjza679+TuSaVsRhQCz6yRkhTmtqyk6a8x21kQ4zbaqIguIsNATGpNv1yPpv6agMyEhwP0Vz8SMVEx0LowQNQ+rHyWzuRuFicJixLI0WQKykK5J6wFtCo7qCN8/xhiv2rUyfJ9u5i8OZXxL/wBLqULZ2z/ns17A2uLa8uyg/ejc7GSY3EPHh3ZGkJUjLYg8+NTIz/rAAO6qweLHOvdLI0+zVjQHUJxwr1R4D7K6V4iGg8K91uXj1g79/i7E/sz9opUeT/YkWKxZjmUsnRs1gSuoKgajxNN3e/CPLgsRHGpZ2QhVHEnTTWgXyb7sYnD4wvNC6L0bC5y2uSlhoe41llbcjdNF6Pw/ENiwMwzAO6a0dhsivBeTrBxSJIkbBkYMp6RzYjUaE60OeUDygSwyth8MchUDpJLAm5AbKl9BYEXPf3UyaVHlB3FxD4l54EMqyWLBfOVrBTpzBtfSmlBaz2PRZ/DZI58SDi3XQ0zHS/r9V6Xye4uaIzYvFMDlL5CWkPmlrG7BQfC9D/k2P/UcP/e/wnrc2bu5tXFJ0c8ssUAFiHIBYAaLlGrf3tPGuG5O6mMgx0EkmHdUBIYnLYAoy30Paaoy+00gFdoThsE7JJWE0aDaAGh0G1+tKj5UfxjJ+on8lFO+X4jw/wCrB/IKzPKDurip8c8kMDuhVAGGW1wtjxNEG9GxZpNkwQpGzSqsIZBa4yqA3E20NMGm36LO6eLJhPaGhF6jTbfyWN5GB1sV4R/bJWr5YFPuOMjgJhf+G4H01z8lmwJ8M2I6eJo8wTLe2ti97WJ7RRjt7YyYqB4ZODDiOKkaqw7wbVYxhMWVYMXiWM8T4wNtBbtr0CTu5uycbMsnuOcRBSM46RkJJBsdAb8CK1to+TzaU1jPNHJl4Z5WNr2va687CqQ3V2ls+Uth1duWeIBwy9jIbn0EadtWJNl7XxxCzdIqA369okFjobKAWI48DVAbplIN+i7MsxMvGiliDfMgZv7pkbo7LfDYSKGUqXQEHKbjV2IsSByIoO3w/GA/d/dTB2fE6xIsjB3CgMwFszAatblel9vh+MB+7+6u5gBT6+BXzzxV5eC47l1/mmRUqVKxrWls8oXaxZiABNckmwHV5k0ee/UHy0Xz19tA+3dm4ZsTKXxkaMXN1KMSpsNDrVH3own6fH/Db211HtilDSXEUANiuTGZ4S4NaDZJ3CY3v1B8tF89fbU9+sP8tF89fbS496cJ+nxfw29tT3rwn6fF/Db21Vy8P4z9ireYxH4B9wmR79QfLRfPX2189+sP8tF89fbS397MJ+nxfw29tdm3fwwTOcbHlPA5Db7agwwDd5+yYTYk7Rj7phe/WH+Wi+evtqe/WH+Wi+evtoCi3WhbzcWh0v8A0bcDw517XdCImwxaX/Zn21WRhRvKnDsYdokde/WH+Wi+evtr779Yf5aL56+2gKfdWFL5sYgsL6xnh6687M3YgxDFYcYjsBmIEbcLgX1PeKYR4ZwsSeigyYsbx+qPvfqD5aL56+2vvv1B8tF89fbQDh91oZGypi0ZtdBGx4Xvz7jXAbCw3TjD+7U6YnLk6NwcxF7ansqeHhu56JeNiu36pie/UHy0Xz19tT35g+Wi+evtpc7V2PhcNJ0U+PijkIDBSjXsb2Oh7jXAYXBH/wDYRfw3o4WH/H6I42K7fqmd79QfLRfPX2189+sP8tF89fbQDPuvAiF3xsaoBcsUNrdvGquzdl4TEEiHHRyZeOWNrD03tStbhXe7Jani4rt+qZPv3B8tF89fbU9/IPlovnr7aXMOxsK4BXHREEZgcjeb28dK9SbBwy3zY6MZePUbTQnXXsBpuHh+56KOLiu36piHbcHy0Xz19tT36g+Wi+evtpdvsLDDLfGp17ZR0bXbNwIF7618XYeGIJGOjsCQfi24hspHHt0qOHhu56I4uK7fqmL79wfLRfPX21PfqD5aL56+2l1BsPDO4jXGxl2OUDo21JFwOPHSrq7lxmNZBikyMbBujNibkW87tB9VTwsP3PRHGxXb9Uce/UHy0Xz19tT36g+Wi+evtoFG50RbL7rTNa9ujPC9r8e2vOK3SijBL4tFAFyTG3D10cLD/j9EcbFdv1R579QfLRfPX2189+oPlovnr7aWa4PBG9toRaWv8W3PhzrpidmYSM2fHxqeNjG4NuPbS5ML3PRTxMV2/VMn36g+Wi+evtqe/cHy0Xz19tLWLZ2DZS64+MqDYno2sCeAOtd5NgYZTY41Af2be2jJhe56I4mK7fqmH79Yf5aL56+2p79Yf5aL56+2lri9nYOJc0m0IlF7XKNx9fdVH3Ts3/1OD5jVIjwx2k9FHFxQ/wDP1TY9+4Plovnr7aAN6cQr48MjKw+L1UgjiOYrH90bN/8AU4PmN7a7YOXZ5kTLtKFjmFhkbU5hoKvhMERLg+9PJUTjETNDSytfNN2pUqVzF1kmt6l/DMR+0P3VlFa2t6F/DJ/2h+6srJXWZ7oWBx1K4Fa8FasFa8FadRau7uYDpJrcgDe4vodPRRYuHUBRlFl1AsLW4ChvdubLKV4CQZfDmD9tFuHwZPnHhoezxryPjc0rJhW1L0XhuTg2fNfDCctwNeVr2t3VwYEa8D3j76tr0iEC9xfTS1c8dg3kHECx00/5avODFuvXVdNpF0apYmJhWY2v1tCSOdu3uok3NwaLLdRYiPKdeQYGsCPBiAHrC/IDjrx17K3dzZx05W+vR3Pd1l9VdDBYiaSZrf5UuMjYInEKlsfGYaCJsVOyx9HmEjE2BXpJF6o4sxsRbiTSfxW97S43ETxSdRWDRMVKOqjKosASdBpTH2DDJJtDpzFniVZYSilLBzJnU5XYfksday8T5AkEQkillElrlGEZ1I4AggEA20J4c69MG0V54lAi42bFT9LNI0rDQFyb5etYA9gvRVsKPD3JxbGNAp1XXXOFHLha5rntLydS4CEzStoCACGClr6ZVXOcx7h31kQYuHF42+MmEMChepGCQcunRgrz4kv23t2015d0zW59r+i2EhGLzQwNN7lZzlZ/7BJvYjW9vNHC4La2FMLYuxoY8HP0KhY0RnQG+ZZFjOYsdC3HjQfNvNgBMUTDx9AoAR0ZkOUgEjLfzgbi/Os6PfDNHOiwS9dWCWneyhlIva+vI2PGqnBo2qlIZINMpv5LT2Q0WGwBxU+ZrRL8XkJDcY1APBrMAT2W1rOi33g6G6xI8jNGEEmYhrsSS9jewAVdONdsJDDMcKjoCscfWvc5jYsRlJt2KPE1f8rmxcNh4sPOIwjaQ2XQ9RQyW7LZbX7KpzB5IC0TQOhyl3UXS1Bi0eOaZIwj4e4UxsSoto0akgFQCLDTlpwruk8bYZVjgKqy6sjZwWa72dmA6+ck/wDLUndm74TwxSKwZoZcq5dVXR1cgEDUlQR22aumH2zLJlDMVVHLqovYM5BzeI4CrwwnqqMw8kwMfE2Hiku7RyocwuQzZ0RCpuOWZcv/AA0abvqTsjCX46E/OelttfeKPEkrGS0rRCIX0JNznY95BJ8aauzIMmy8IoPBEvY31ykn6b1EZsKZY3M94KqIcuJj14xv6LMprpvJhwcLL22P8pr6sivPEyWIAkUka69XQ9nCru1YviXBHFT9hpikCTOz9rrgYRPkMkkrZUGnVjj1eThobta9Em+DiTDBiLkEENzsRYgn0ilvvk+mFUcBCT6Wle/2Cmnu1hlx+zbDVzEAO51FvtA9dcqVuUNf8dVeDqQhLZElsJMthrKmt9fQKLsT5x6y6cvT40DYMFQ6m4IkAKnkR294o7xihjZiLX7wdGBGoI7BTSap2rC3iw/SwG4zWI0W9+DWva99bUOYXc+Z+jK4aQhuBsPvP20a7YwjyYbEdDcvlVh0ZsdHBPP829LCbeDEMxZXblw1GgAH2VpwzjkpvmqJQM2q3D5PMUGYnCSZR2sqDTjYltfRRBszyUTvJDLngwwBBYdIXbqte1hpcjvoO2xtWdEiUl0cqc99Cb24g8K9bF3vmjlhXqOpdFsw11ca3GulagSVTS/UtqlfL1KdCUm8y/hc/wC0P3VlFa295E/C5/1z91ZZSuuz3Qua4+0VXK15KVYKV4K1ZaVcFJBuNCOFGO7+2ZJny5Or+d2cePae4Vh4DYjyi4sF7Tz8KLtibPEEZXQm9ye/QadlcLxaWAxlpALvyXVwUcoN7N/NXMXCGF7nTWwPPkKw32lox1W2nDl7a1ZsRkBYjxF7fTQ3t7aSG4X8rUW1B8a8dg8E+aUCjXmu214jac30VLaOJ69w2XvIua1PJy18bIe2I69vxiUIzG/O9Ffkx/rT/sj/ADpXtIPDmYVhLVy8R4gcQQyqAQ7FjJcOzJ0zQytMzXChwV0GpsbHUaUO7Y8oOOGIkjXEzZFkKL1ghKhiovlFgbVr7bxnQ4aBzCspkmnOd2IK5JFKgAcbi/zaXe1pw7tIMo6Rs4UG9sxvbt0ppXNcxoG43VeGuN7yaqtL81sbf2+0pCPJJKUJvIzM9ydCiBjovfxNZ2GePm3gCp+69UQO3jzr2FrG/VdfDHJ7Qok+a1oxCxa5XUi2pGmt6tQ7PiC3z2JvY5xwvpWThMMCwvwvRRBgkUg5VsbW0rHK7L1K7+FaZRmLQu2xNowQtCzvIxBvIqC+q+bkbn6eYvrW1vFvn7pKBIpHCHMpljUsH1BbiB5vV4cCax1KlrAcDcadlFmD27hMPEoexYC5bKo6xuSAxsdL2100FRHKb00VGNwbNHPBcf2VjzbYxk0KRrh1UKdGVVFmsR1RZlUkHlrWXsncmY3KKii9yzknrLrpmP2CtHa3lWhOgIIBuAvXN7EAk2tpe9hQ5P5T5W6sMepa44C7NpoBfXW3qq5okJ0v8lgc+Bg1DQfv+S2cfuc2FKszr1rgGMBTcaHXLemfsmO2ycOBrYDjrzeljjdqkZBOS0rLmYFyQlxqBbv+ymhsS3vThrXtYWuSTxbiTrV0MbmuJKw43FxyxNY3cHU1QQbgsU6ABGYElgRewPXvr260R76bZlgwrEol2YKcpPO+pzDuHoNVsJszLPGcujS2N+FyjHw5Vo74zYZoCksq/lWCm5zBDbhe2tXLlpMYreRWIC5wq3ANr3GYnTSwFbG6W9DRTjo2sGPWzAgEAE8ALXI08aEcobSRUUqLAINQf7ZBsT2251p7GwbCUsotGQeJ5Dx76rLGEVSR8rmi7TH21PhJbzTRmOQdZsrAF8vDMBcE2t318xU6ugZgcjZWAKgjUgrpx4laH96sUi4OZcwu0dltqDoNAeFa+z2PQxFVBORBwIFrLc3Hdr31kmiEYFFa43Wt3AKSkw1v0ZtcAa2NKeDZGKiUD3Pcg3DBkNjpfg2o0pv7CxEavaQqvSdUXuLnU217hRRFgIEGkcfzRSYaQNcb60olFlIrCbK6fEpLOjdHGrSyhiD5oLZWPO5sKNN3sbBtaDo5YY0eF1KZcvUZSHXKyfkkaEeIrM8qW34cNFNBCR0uIPWA/IQ8fAHUAd9ZvkSUjpm5F0UeIBP3inlJLDJexFfdIKuk/wCvlfaldJUpXbxL+FTfrms0pWxt9Pwmb9c1nFK7DPdC5bveKrFK8FKt9HXkpTqFubAxoOVFRrDieQNr/Sa2XRQSDfTU2PPjVLd1LxAWI1uSOdtRrXXb8hyOBobW4205nvPK3fXlMVHxMRw2irP7K9FFIWxBx8lgbx7SJbIpFrXuDe9x7LUPFKuGKvBir0uGw7YIwxvRcOaYyuzFUzHRX5NFtin/AGR/nSh0x0T+TpbYl/2Z/nSmn/hlLF74Sux+PMDSK00WIjEjkRFjoSzcBYgEXNDEOHj4nNn1Y2C5bcQF1BB9dctqKemlPLpH/nNVo8XbicpHcfQRXJApdElE2D2Ak65ixBuQbANZr87G9DscmV5FP5JIHHkSK9x48E63sDcalSCeYtfu5VwbAg3Kycfzri/iVuPXapIBUh7h1XuPazK3AEA6f8FEibXcxZ2js2gRQb8rksBqNDpQ1s7ZTNKoOgve9wR6xRnhdgNJci7DXq9UXyggvwN/Djw0qowsdqQtjPEMTGMrXlCsm25A1nLW/sEIfG9j6jRVsTyfJtDAYnFRTS9NAD8S6qSbLn84HW63sbDUVl7VhChWKAhxrcMbEErmNrakAcR6KI9wd4HwRfopIXEoAMegGYcDoxa4uRqPRTBrW7BZ3zSSavcT8ygXZuChJyyMDfmL9XS+pUG/o+iiXDbmILZZgR/ZIBta+l763t2UTSYRWRkEccauCGES5Lg8RfziPTQ1ifJ+nGORl7iAw9ehqVUsXaOKaPFOjuzlSBma1yAoIvbTnTuk2usGwsLI0ohHVGYgm/n9UAA6m1JbF7h4gG6uj95JB+kU1ts7EMu7mEikNiChaxvqDJw9dB2QsTFb6YeRGKyzSuvxoGVlBRRlOrNYG5/NoP2lvUZoGUIsXWBS3WPDrEtbj4WrSh2GsCnKGsQVOa1rEgkeGlXpsCGgY5Y1sMxAXrZV5geriLVX7ytYNaQDkfpOiAObXNmAJFhdvC1jXRdrywkgOUButrWIHAkrxHeONEseGAXElUYOCkZZjla73JsBwHMm9CGNTK7DMGNzmIBAJPFV0uRxF6spI5qIsdIzYRQ0MjKqizr1QRdT+YSSeOtedk4WWRykXupCFd/6SwsgLEDqgX0AA7xXGVYjGgIxCjqjiLKCyA+m33122hj48Li51geRUGeIBvjAAbglTnFzfgeVZJCfdbv08kw81sYifCHDYR5pcWXMblmW0pF5GXrBjZHAGhFjaijYW34ThhCmIxhMnVBZFMmZtOqx4AXoBwuPOHiZRtCWJ7ZjC0Li7WAAuSQNLG9HG6+0pJMv/UVkGW18lmBNkA15KWHqFGSmgX5/vZF6lLXeLCw9LbDyyTHrFzIAGupOoN+sLC9OLyWbD6GGFWGp+Nk8WsQD4dUeul62E917QwyNPHiFuzEICMiK5fK1+N/HmadWyVCcSLkj1Xt7aR/tuaz6lSNASi+pUqVvVSXe3E/CJf1zVDoq2NsR/Hy/rGqLJbjYDv0rrs90LlvHtFVDFVfGzrEjO98q8bC51IA08SKuPi4w2UugOUtxHmggE9lgSB6aH95NvYYwOqyxu11IVXGuWRWtfUDgdTUPkDRdpmRucdkYRY0wIVBBbuNwOPW+n6KycQ7ObsxY9poawu+cZxhQ4iMwspt1SgVwb2Ltx0uL8DpaiiCVJPMdH/VYN9hqqFsdlw3KunL9AdlWMVeTFV1UB1BBHcb8ND9NQw1ptZVnmKiPcFLYh/2Z/nWsow1vblR2nb9Q/wAy1VMfYKsi98JcY3ybM8sje5p9XY6K9jdieyuR8mja2wkvcDG5+njWlvT5R8fBJIkeIXMCbAxR8MxtxXWg4+WvawNjiFuP/wCMP+muOx4eLC6jm5SrB8nc7Eg4PExkcCsUhU9+oP0VmYvyd49CMuFxLd4if2XHpq4PLbtX9IX+DD/pq/sXyxbTkxEUbTqQ7qp+JiHnMByXvp0qxYNxdooQ3uPE+PRNf06Xou2futjSyfgjgHXO6vdNSdQdQRcWAGutMjae9MyYxoVKhF4kgaWTMTQvJ5WJ5GyQCPjbpCtx6Bz9NWujLRZS2uT7uzZiFw8+UAKLxtcgDn9NfE3dnHDDyjwjI+wVtYveXGLBdMTH0na8a28LKBWPs/fPaTkiSeIdhVE19DJp66qpFr4dg4n5Cb5jeyoNiYr9Hm/ht7Ksnf7GwsCzpMvMFFUkdxQC3qqS+UeeQs0MhQfJsiFlHjl6w76g6KbVN9hYk/8AbzfMb2UWbQhZNlQK4KsCoIYWI8/iOVBEvlPxqtYzLbl8XH/pos3jx7z7Gw0rks8hjY2HnEq/IaCoOykIG24zWupBte1he5IsPHWtqfZVsEczDNKuUWC3NhfUG3EX491YeHglaQA2jVSG06xzA3UMeAHMgVu79LeGMRtYdQdS4Gtr5Txt1RRFVFPZDhSEt5z0WHVA7s7yKztlv+R1VUW0sFB9N6C9sFyT0hLNfqgtmKx5dAbcLDKLHhbhR7vNDdGtKyhWzva5AJzE3W/YV07hS8xzszFmcNc+fzNtATz5DjrTuItF6LawEIk6GLpZ1zlFsF0ALqCfO5eHOuW1IWicETPkZmyZwTcJIym9rg6i1WtsY2SOGIqzgkgZrnz1N82ovwqhitsPIkSkx2jUgZkvcl3JY3Gh4cKx04usbdVOy2jtxppp5ExGERXe4XER5jlAAXVozytzo33ULv1mfAydTVo1sCApIBGXiCFvpyNKx94WEXRmHCMLWB6Fc4vY3zCxvrajzdHb0SwSyGGFGjR86IpGiLxt2sKtbGBlaNglJ3K4bskrtTDdIuFUMjoDBa1yb2fQa6Gxtw50yYsHIcXIptlVlK8dQ2t9PTSLw8ju6YrDYdIRB1myk2bK1+LaE20sONOvau8Uxw2FxWDVHErRrKTqQjEajXiCSPTWVzSyVp89E27SmLapXwmpW9Vpd72YiSFp5bxBFJPWDnTQAdXibkUFba3kILozdKAA9goF+jmVXXLbUBr8+V9bmhvyibdnG08YhllMYnI6PO2QgZTlte1tKqbW28MVMs1mRlFiAwvdnJunV46+qrHSmqCGQi7K3I944HcSmE5ApXKyLpJZRmAHHQm16K9n7wK+Em9y9FANM5KhGbTgLcR7aEtkbRBW54m3VYq1uyxI08AK57c2mQh1N+Vzw8ByqgzaFdRnh5dTia0VnD7XwsIZcXGssmYkkBW0IBAJ8c3hXLE7RwJKyLhiii4ZkARtcpupQghlF/XQHLP1rEsSede12yRCYwBlJJ1GvWFj48KsEjiKv0WWRsTboa/M/omhurvXhzEkBns4uq3QLm6xy3Y3GYixN+d61vfBxj1gzXUpexA16pNwQNNaRgl8acm7UithotpYiU/Fp0bjLxZSYgzG/E3HKtMcrjQPRYJY23YG6Lehq/ukze62FrJ0R101bOnptQLDv+MVJJFh1KZBmDlTIXFwuijVdT30S+TbOcVIZHdj0Z4xNGvnpzY6ms+IxrTIImlNFhXNbncFibv4lMmIkZY5HOJkRWZb5VVjprXraOzIMTBMkkMZbIzI4UKwYC/EVobs7myxR4iOcoufEPIljeysxP01b2psMwxSFHDEoVAtY3OlZwReitSIw2xAbcaI9yd3EbH4XU3Eym36rZvuqhicUVZowgzKcvZr91FXk/2XJJjI8hKWVyXy5ghyEX1sC2unKtdtVdFVPKJvAZcXKiEhS5J71vZfEEC/pFZOGxDhLx2BHMi9tOwceyiHa25gEWImzhmS73cWLa2sCpHdxBoShxLxorSRkC4ItxYa9bKdbXtrz5UkhINO3TAXstPB7Ux4b44B0tw6ML4WIA++r77VYDWJV/v6/ResvFbwhxpIF7mup/54Vh4zF3/81T4XoB0UUiVdvAN1uHZe/wBwrtiNswtlZLBhQHJL/av665pPr+UfCo3RSPV3uTpC0+FgKhsodCUPWF7MjZlIsDe2Xupp7RlUbGwvRWZeoEOtrWfUX1I+2kRseFZZQjg9GwuzXFwbWvfuPKnumHRtiYNYyclkCk6kgBgL2pHbGlIQ1CVRb2PjxJPM6VYmnjkhWOR1XOxCE9vEAHkdTXvoVNrPYAW808eZ5cTeh/e1AkSldQsit5tvytb9ml6iN7Q4gdPXzU6mirM27hGbPIrXRRc6lnXQMABbVR28qytjYCGRhmjFm0vpodTqLdxrMwu2JosSVzkqRorajRgOfCjLZggnXPkMGItcoTbMbg51HAjja9jreplY2YEN0KgWw6rlvRuomIhjXOY+jYEEDNfS1qFW3DJ83Exn9eMjXrHv/Oo6xeJOUrfwvZTfsFxrQ1PjV11ckHW1jy5owueB9dUwQvYynHVWFwcdEPz+Tqe4CvAdeRKngBrcd163Mfss4SLFOtiZQqr3SNZGHpNjXXAyO7DI3SODopFnUaFlKjiQLkeBq/tPGdSOLjG0i5sw1JOpseKHQU3tMkvpRQWiq6oC2l0kcIKSXRiSQB5xVjdzy84GwtoPTTH8i2L6bCTYZzmVHBQ2OlwHIF+xhQVtLY7B2SHVQcqC+Y+cB4k5tPTTL3CwccEMHRLkzZWYcSWYDNf7PRWfFvGQVuaTtjI1KaVSpUrdqqF+Zt59mxS7Zx3TydHGJjc2J1sOzWqTQ4VTZNddLZrngO2/KrflIgC7SxfHrSs2h52HbQtCAWA1146627BaqXWSuxC5kbB7Nk+a3psTANASpGh6wP0HUeupNs2aePPFHJIp0BCHKbXBseB1rltvYqCMyIoQKBoCewcb6a68KswSzLhoMmNiUZT8X8WCgzsQCSbknjr20CEXqod4k4tLQ0UsCfdzFZ7+55rX/MaqDbMlUG8Ug8UYfdRBLtCcccYno6M1Vk2rP+lX9KVoyrkl5JtYgwr3HVb1GjTYG/MmEwbYcwhlZiczDSzWuCDoRp9ND7Ylj52JB+bXPETHIR01x+byNNsoBRFgt8FiW0aqv9oKAx7Mx1zWGgvR95F9uPiMZNnnZ7RH4sqLD4xLNmHpFrc6V/vEhwjSjMGSxJupBBYL239QNGf/AIevxjP/AO3P+NFWTgMD81a+fVan4jO2gK+SfQjB4gfbQh5Ud4lwGBZ0VemkYRxXUGzHVnseOVQT42ov1Ffn/wAtu8fujHCFTdMMMh7DK2r+rqr6DWrKDost0ve73lEgS/u3BI5c6zIAWPC91bT5pHhRJtnyiJ0ca7JSJ89+kLAqYwbC7KdfSL8OdAW4UGHWVnxcgQRWkRGW4cDNm49mmnOqWGYYzaiiCIKskwyovUAW4H5I6uguTbjRJC1tFI15caRQmLxcqyRCKV3PWaSRGVTbzVQMOZtr38K4byYYxECRbiwzFVJsbagEdhvTJx+OkwmGdZAzmNgCGbOwWRWyupsM63DACwIsdOFU8EA0JZgCNSCQRw4aHUXrA805bom21KHaWxkKZk1HdQ5PhShp1Y7d6Ho7oevbUW0J4n099LvaOxmeUi1gOPjzqWS0UPjtDTnOqAKFyixIvdusTdu+xt6BXJmC6DU1rz7GURuwY6C47D/9nSsMJy53tWlrw7ZZ3MLd1q4OQrHYHryMFHba1idPGn5FDl2FglN9AgOljoHHDlX53kbOdMqiMW8bHU8KfeJnaPd7A5dTaMaC9xlfUC40qbrUJavQqtFIOCjxNZm9w/BmAAtxPVBN7EX9FUIdsTjzYGf0ZfpLGrMmKkkRleB1uOOZD6NDVTNDqnOqGmS+IjewvkLZTpdiB1SP1mrJx20nGIZw5z5w4POxWxHgNBainCq8asZCqoLKWbJq3AC56wuLaC16xsfFEZXeVmYm5t1VzG1wosunL10ahyd9E2tebe+yIGuSxsBYEDS5Ovm68r+iuGK3rijtIFQurEZ14krbh3dYf8FBM6ElhzW7tZgQBYaA8zravBQn87r+ZcXzda3r09daA8gUqTV6I4w28oWVUhjjD2uXtdiW4hjcWtfXsqltXaHVVidWfN22ZVIuNfNv99C0UpVrhraAObHTiMpt4emvcc7OAjHqgi1+IBvw7tfpqt1u3OiYEBEmHxitIzS/l9exGhCkEaXB1tx/+6Zm7TgRwAclT1aUB7Y3Zw8cUTQXV2HVZsxOdXIa+tsuUgW7QLUV7qz2KRNcSKEzjtOYDOp5q3H2GudiKe1rmrQJD7pTkqVKldJZEgt/NzZsRj8RIksZBkPVJK5QOF9Dc0PjybYkG4eG4185uPzaJN9tuvHjsSodgBIRa9xy5ULTbwSH8oH+6vsqKVokIFKxtfdPFlQrMrZiALMApNiTm005WvVgbqMII0bCwl1BzP08YzXYtc9W+gIHHlWI+13PMfNX2VzO0m7R6h7KcKslab7qEf8AkQjxxEf+mub7rPyjww/fKfsWs5toMRx+yrOH2koRVzAWvfXvprSr227bDj7kXxkP3JXOTd0kEGTCi/ZnJH/xqYjasdjaQHs48iDxrMfaQ/O+m9BKFpRbtRKpz4gE20CxvbgddSNb2o98hmzoo8dKUkd2MBBBQKLdLH3k3pWDHBiADcnQeNNDyGYZlx8ua39XOgYE/wBLF2GlU2UwJ/KPBaVYmDyqHCpmXV1vZePaK/OmMhkEpMoYS3LsHFizE5ideNyTRptPaAE8oYRn4x+Mang551kT7Rw0wIKp2XCupHhbhSROc0+alwBCq4lw2HacqbA9ElxoZGGpXtyqGPYCVop8iO7IlmkxLyGMJ1UIKqSxsdMwNxoP+GhuXZUkyRRiVmhjJyofycxBbKbDjbnRFhMe8CBI2eNQNAMuW/bqh+2pnmLnaKImADVNbfK2GwEs0FndCshzEu0hBC2LXvmsdOQta1BSbWmxEebIUzDg2jC451jQ7bxMoKFg6sLNdFAt2ki1jXrD4x40C3u1zp9P+9Y3yXod1ujaWtsXSsR5kN2PGsnakgL3UA384cuFeH230q3U3FyL+BsarZ+2qspT5guu5+z02htFMPKVSIXkZRYGTJrkHj3cr009t+T3B4qY54gEiI/ogEcMy3Kkr1inWU25EnlSlw2wpIA2MVijrpBbRixPnjuH060S7X2lHi8kyytgsdYF5Ii46TKMo6QA2YcLcxw1rS2VjRSoMUkntDZDmwthRSbcEcYzIuI0La3WNtSbWB808fpp3b8xgYRQoAAdbACwAs2gHKk3uptA4TErJKkcxzW6WKQXbNxLq+qn+0AOfjTN8pO86R7MjxAGZXkTLr+crkai/ZTtN2FU8VSGEaszeTaEsMamGNnYm1wubKeVwOR1odO9mKl/oYGA5HLYfOfSuUuz8bPpLKsYOlrlj9Gg9FAbW6i7WhBsgytF7p64U3yXzZW4nOV0bkPRWDvcPwkiNuJGVbjq9UA5xyY6eit3Y2xEw1/jpGudRdVW9tDbX7asNgIReQRxl76kjXjb/e/dV9h3zSVSADs74t3H9GrZb2GYvlGht+Tc8a+yYB1exBV7XbQjo1uBfTlbs8KModlAK8SIDG5uwIJNxrxGttOVVsXGM1yBmylLgm2Utmu1xyPrNLqmyoRyHKdercaXt0hzHrC/G30X7zVvBtfrG5bKbXsfNsVAHLhWxJg441QsxtEwKg5TfU3Unuv21iCFizSMCYg2Um+YC+oW449lxSnVQRSa+HhhnwQLqszxt1Y0uCt7MMzE2Og4cTVDHPJ7ogkjVQQ6HS/msVui385Mt/Ei9Yu623JVVRCbqGvIMwN9MhcC2py8Po1oyx+zYTJG0B6WMurFCTdTnBzKTaxv+Tw7LVW1gCklOE1KlStCRfmXyuD8MxBHKc/StL/Oe0+um3v9uzPPjMVlgnZWkJVljcjlYggWNLt9zccDY4PFfwJD/lqAhZBc9p9Zr5mPaa1vgdjf0PFfwJf9NT4HY39DxX8CX/TUoWRepWv8D8b+h4r+BL/pqfA/G/oeK/gS/wCmhCyAa+561vgfjf0PFfwJf9NT4H479DxX8CX/AE0IWSnGmx/4eT/1Gb/2zf40VL5dz8d+h4r+BL/ppm+QXYWIg2hM00E0SnDkAyRugJ6WI2BYAXsD6qFCDd4JiGlN9ekk/wARqw9ncaJN4938Y0kgXCYkjpHIIhkIN5GOllqpgN0cXoThcSPGGQf5amMaoctfZ8Qyjrha1ZmIjUcdbVQi3exa/wDazn90/srRl2bihEoGHnzE2/on0HPlWKe82YLTh2h5y7Lm+0soyLw7e/iTXz3UBKjOwChXFybC7R5QPptXmHd/Elmvh5xc2/on4X15dgqrtrdvFSoQuHn01A6J+XDl3VhbGc9n6rvylggLGkbaKlgcGEXKPOVmzd5Lk6dmlqJd3t1+k+PxByQJr3uRyH9nv51Rw+y8QkZZ8LiJJwLIvQSZDc3zSngbDkLX513x+0dpYlUjbByqE4hIpEjbsJJGg7hWpwcuHGM9AL1tbFHES9XSJNFHYO3xrlHh839GM9uegCnxPE1wOysVpnw+Ic/mJA6p4E21Hia049kY0rYRNEOQELN9wFYntfuvRxGJjAxpGnyWfjNjre5yjNrYj18DrrRtvLhj7xYRUIFjHw/Vfheg7a2x8Y8eV4JZBqVYROGRwL2NhqpGlxR5LsmZ9h4OJYpDIBHmSxDCyte4OotcV0sPZZZ3XncW0NlIB0S1fDOeLN43NdBhQBqX9et6Ijurix/28p8BVd91MYb/AINL3dX/AHqyisyxOhj0uz+nWvpU5rhge+4+kdlanwOxtv6tL6q8vuZjeWGl+aPbUUUKhM0iAnIGXu1/4Kw3mzvYyMnaCAD2aHgPVetvE7mbQv1cLPbw/wB6+fAvaA/7SYnvUH76s9qkWFmx7MABGYODoQRe47KuQ9F0XQnqLwGgFje4I7wda0MJutjhYNgZSP1bW8Nasy7j4l/+1mH92kohF2g7aOyZI26WFSGGpMeqP35eKE8xYr4UR7q74RyPGk1o5MygXBAJzAceHrq3FubtCL+jgkIHIrXqTcfETyRu+EmjkR1OYKCCA4PWsdR9Ipt91GyfFSpUq1KpUqVKEKVKlShClSpUoQpUqVKEKVKlShClSpUoQpUqVKEKVKlShClSpUoQpUqVKEKVKlShClSpUoQpUqVKEKVKlShClSpUoQpUqVKEKVKlShC//9k="/>
          <p:cNvSpPr>
            <a:spLocks noChangeAspect="1" noChangeArrowheads="1"/>
          </p:cNvSpPr>
          <p:nvPr/>
        </p:nvSpPr>
        <p:spPr bwMode="auto">
          <a:xfrm>
            <a:off x="0" y="-890588"/>
            <a:ext cx="2457450" cy="1857376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776" name="AutoShape 8" descr="data:image/jpeg;base64,/9j/4AAQSkZJRgABAQAAAQABAAD/2wCEAAkGBhQSERQUEhQUFRUWGB4XFhgYFxgXGRgWGBQXFRgVFhwXHiYeFxojGxgWHy8gJCcpLSwsHB4xNTAqNSYrLCkBCQoKDgwOGg8PGikkHyQwKSwqLyosLCwsLSwvLCwsLCwsKiwpKSwsLCwsLCwsLCwpLCwsLCwsLCwsLCwsLCwsLP/AABEIAMMBAgMBIgACEQEDEQH/xAAcAAACAwEBAQEAAAAAAAAAAAAGBwAEBQMCAQj/xABREAACAQIDBAUFCgoJAgYDAAABAgMAEQQSIQUGMUETIlFhcQcygZHRFBUWI1OSoaOxwSQ1QlJUcnODk7IzNGKCs8LS4fAlRAhDVXSi8RdFY//EABsBAAIDAQEBAAAAAAAAAAAAAAACAQMEBQYH/8QANhEAAQQABAQDBgQGAwAAAAAAAQACAxEEEiExExRBUwVRoSIyYXGBkVKxwfAzQnLR4fEVI0P/2gAMAwEAAhEDEQA/ADDbO9+JjxMscZWytZRkBPD6ar/C/Hdn1Rr6v43/AH3+WmMWtXTkfHEGjIDYBXJiZJMXHORRIS4+F+O7PqjU+F+O7PqjTE90L+cPWK6VTzMfbCv5SXuFLf4X47s+qNT4X47s+qNMZpAOJA8TXxZlPAj10czH2wjlJe4Uuvhfjuz6o1Phfjuz6o0yK+0czH2wjlZO6Utvhfjuz6o1Phfjuz6o0ya8PKBxIHiaOZj7YRykncKXPwvx3Z9Uanwvx3Z9UaY6sCLivVHMx9sI5STuFLb4X47s+qNT4X47s+qNMmpRzMfbCOVk7pS2+F+O7PqjU+F+O7PqjTJqUczH2wjlZO6Utvhfjuz6o1Phfjuz6o0yalHMx9sI5WTulLb4X47s+qNT4X47s+qNMhmtxrn7oX85fWKOZj7YRykvcKXfwvx3Z9Uanwvx3Z9UaYnuhfzl9Yr2jg8Dfwo5mPthHKS9wpcfC/Hdn1RqfC/Hdn1Rpk1KOZj7YRysndKW3wvx3Z9Uanwvx3Z9UaY5avoNHMx9sI5WTulLf4X47s+qNT4X47s+qNMmpRzMfbCOVk7pS2+F+O7PqjU+F+O7PqjTJqUczH2wjlZO6Utvhfjuz6o1It9cX0iqxUXYAgx2NiR20a4bbGeTLlsOR8VzD/fsoJ3w/GA/d/dWiF0crspYBpayztkibmEhOtJkVKlSuUuwlyv43/ff5aMd7f6jiv2Mn8hoOX8b/vv8tGO939RxX7CT+Q1sxuzP6Qsvhn8Q/wBf6r8+Xr9Cbq7U90YSGXmyDN+svVb6QaQ2CwRkScjjHH0noEiKfoamV5HtqZoZoCdUYOv6r6H/AOS/TXDwxp1ea+hePRCSDO3dh1+RH+lR8se0rvBADwBkbxJyr9Ab10OeTj8ZYfxf/Beum35DjdqyAarnKD9SJTmPqVj6a5eTc/8AUcP/AHv8F6UnNLfxVscQh8OdF1yEn6gp7Xr4XA40H+UTE41Y4xhL5XOVygJkDHzQPzVOuo9YoLPkyx8imR2TNxyvIWc917EX9NbHSEGg0leXw2BjkjEksrW3sNz9tE5b0pvLGfwiD9kf56peTfeWWLFxwM7GKQlMrEnK1jlK383UWI76u+WP+sQfsj/PVUkgfESF08FgnYPxFsbjehIP0KMPJmf+mw+L/wCK1FN6VeA3yGD2TCkZBnfPlH5g6V/jG+4cz3A1z8nu7EuJf3TiHkMQN1Uu3xrX4nXzAfWdOF6dkmzQL0WTE4Aky4iR2VuZ1aanU7JsXr5nHClP5Qd+JWmfDYdiiIcjFTZnfgVuNQAdLDib1n4vydY2GE4gsuZRnZVdukUAXJvaxI7j66DNqQ0XSWPwoZGvnkDM2wIv/SdN6l6AfJjvc+IDwTtmdBmRjxZL2IbtIJGvf3UB74YyQY/EgO4AlOgZgPRrQ6cBocoh8IkkxD8O51FovztPkvXqkz72bS2i6zsjdHmBUFwiBQR5isRfT8q2tOUVYx+boseLwow2UZw49QOnwWFv3+LsT+zP2iknsTYcuLl6KEKWyluscosCAdfSKdm/f4uxP7M/aKUW5O8SYLEmWRWYZGWy2vclTzI7KzT1nF7L0HgzpG4OUxC3Xp9gr/8A+LMd+bF/EHspjbgbDlwmF6KYAN0jNocwsQttfQaz9m+VPDzTRxLFMDIwQE5LAsbXNm4Vy8ok2PzRR4QN0cmhMYOfPqbM35K21vpwNzTtDGDM3VY8RLjMU5uGxGVl666bI5Mgr7ekvifJpjhG0rlCQpYqZCz6C51tYn01e8lm80vugYZ3Z43UlQxJysq5urfgCAdPCmExzAOFWqZPCm8F0sMofl3of5V/fbcPFYrGPLDkyFVAu9jdVAOlqPdi4VosPDG/nJGitbXrKgB156ilJ5TcU67RkCu4GRNAzAeZ3GiffCZhsTDsGYErBqCQdUF9eNK1zQ5xA2WifDyyw4djnCnUBptoN9dUws1fA1ITYG1cYRJBhjIzzWuQSWCrmvYk9QHNq1xwoy3eSbZOExU2KTrMU6MFw2drMLEgm2pue4GmbPm6aLPifCDBbc4LrAaOpuvjomSWqBqR+BwuN2vM15LhdWLEiNAb2VVHpsLctTX2b3ZsfEKM9wetYMTHIt7EEHgeXC40qOP1rTzVn/C68ISt4lXl/wA/4TrXCqDmAF+3x4+F6Xm+H4wH7v7qP9mY9Z4Y5U82RQw9IvY944Uv98PxgP3f3V1sCbkPyK8j4i3LHR8/7pkVKlSsS3Jcr+N/33+WjHe7+o4r9jJ/IaDh+N/33+WjXeTDtJhMQiDMzROqgcyUIArZjdmf0hZfDDUjifx/qlT5MMIJcTPG3mvh3U+DMg++s3d3a7bOxUma91WSJh/aAOX/AOarRZ5NN2sTh8W7zwsimIqCbcS6G2h7Aaqb+7k4iTGvLh4WkSQBiVy6PbKwNz3A+muHkcGBwGoX0E4qB+Mlie4ZHNGtirHx/eyreTLZedsTO2vRxMoP9t1Nz80H51Zfk2/GOG/vf4L0y9zd32w2zjGykSyB2ddL5mBCr80KKC9xd0sXDjoJJYHRFzZmOWwvEwHA9pApuGRk0VXOxy80S4bU3XegRp++q3/KHv4+GfoMPYSZczuRfKDwVQdL21ueGlZWztw8ZjI1lxOKZQ4DBSWdrHUEi4VdOVWPKPuRPNP7ow6mTMoDqLZgVFgQD5wItw10qhsbd/as6rC8k0EAAU5zlsn5qgdZtNLE2pnWXkOBI6KiDgswjHQPY138xOrvpuhzdBbbQww7JgPpom8sf9Yg/ZH+eqO7+5uMhxsLth3yJKCW6vmhrZuPC2tb/lP3dxGJmhaCJpAsZBItoc97akcqrax3CIrqtkuJhPiETw8VlOtiuqXEey5WhacITEjBWbkC3Ad/LwuO2mv5Ld4+mw/QOfjILAd8f5J9Hm+rtq/ulsEjZi4fEoVLB1dTa9mdiDpzsQRQLsbdnH4HGCSOB5FRipKlbSRk2NrnmNe4gUzGGMhw67qjE4qLxCOWJxALTbDeh+vx/UIZxUT+63W+V+nIzE2yt0pAJPKx1vR026O2CCDiwQdCOmfUHQjza679+TuSaVsRhQCz6yRkhTmtqyk6a8x21kQ4zbaqIguIsNATGpNv1yPpv6agMyEhwP0Vz8SMVEx0LowQNQ+rHyWzuRuFicJixLI0WQKykK5J6wFtCo7qCN8/xhiv2rUyfJ9u5i8OZXxL/wBLqULZ2z/ns17A2uLa8uyg/ejc7GSY3EPHh3ZGkJUjLYg8+NTIz/rAAO6qweLHOvdLI0+zVjQHUJxwr1R4D7K6V4iGg8K91uXj1g79/i7E/sz9opUeT/YkWKxZjmUsnRs1gSuoKgajxNN3e/CPLgsRHGpZ2QhVHEnTTWgXyb7sYnD4wvNC6L0bC5y2uSlhoe41llbcjdNF6Pw/ENiwMwzAO6a0dhsivBeTrBxSJIkbBkYMp6RzYjUaE60OeUDygSwyth8MchUDpJLAm5AbKl9BYEXPf3UyaVHlB3FxD4l54EMqyWLBfOVrBTpzBtfSmlBaz2PRZ/DZI58SDi3XQ0zHS/r9V6Xye4uaIzYvFMDlL5CWkPmlrG7BQfC9D/k2P/UcP/e/wnrc2bu5tXFJ0c8ssUAFiHIBYAaLlGrf3tPGuG5O6mMgx0EkmHdUBIYnLYAoy30Paaoy+00gFdoThsE7JJWE0aDaAGh0G1+tKj5UfxjJ+on8lFO+X4jw/wCrB/IKzPKDurip8c8kMDuhVAGGW1wtjxNEG9GxZpNkwQpGzSqsIZBa4yqA3E20NMGm36LO6eLJhPaGhF6jTbfyWN5GB1sV4R/bJWr5YFPuOMjgJhf+G4H01z8lmwJ8M2I6eJo8wTLe2ti97WJ7RRjt7YyYqB4ZODDiOKkaqw7wbVYxhMWVYMXiWM8T4wNtBbtr0CTu5uycbMsnuOcRBSM46RkJJBsdAb8CK1to+TzaU1jPNHJl4Z5WNr2va687CqQ3V2ls+Uth1duWeIBwy9jIbn0EadtWJNl7XxxCzdIqA369okFjobKAWI48DVAbplIN+i7MsxMvGiliDfMgZv7pkbo7LfDYSKGUqXQEHKbjV2IsSByIoO3w/GA/d/dTB2fE6xIsjB3CgMwFszAatblel9vh+MB+7+6u5gBT6+BXzzxV5eC47l1/mmRUqVKxrWls8oXaxZiABNckmwHV5k0ee/UHy0Xz19tA+3dm4ZsTKXxkaMXN1KMSpsNDrVH3own6fH/Db211HtilDSXEUANiuTGZ4S4NaDZJ3CY3v1B8tF89fbU9+sP8tF89fbS496cJ+nxfw29tT3rwn6fF/Db21Vy8P4z9ireYxH4B9wmR79QfLRfPX2189+sP8tF89fbS397MJ+nxfw29tdm3fwwTOcbHlPA5Db7agwwDd5+yYTYk7Rj7phe/WH+Wi+evtqe/WH+Wi+evtoCi3WhbzcWh0v8A0bcDw517XdCImwxaX/Zn21WRhRvKnDsYdokde/WH+Wi+evtr779Yf5aL56+2gKfdWFL5sYgsL6xnh6687M3YgxDFYcYjsBmIEbcLgX1PeKYR4ZwsSeigyYsbx+qPvfqD5aL56+2vvv1B8tF89fbQDh91oZGypi0ZtdBGx4Xvz7jXAbCw3TjD+7U6YnLk6NwcxF7ansqeHhu56JeNiu36pie/UHy0Xz19tT35g+Wi+evtpc7V2PhcNJ0U+PijkIDBSjXsb2Oh7jXAYXBH/wDYRfw3o4WH/H6I42K7fqmd79QfLRfPX2189+sP8tF89fbQDPuvAiF3xsaoBcsUNrdvGquzdl4TEEiHHRyZeOWNrD03tStbhXe7Jani4rt+qZPv3B8tF89fbU9/IPlovnr7aXMOxsK4BXHREEZgcjeb28dK9SbBwy3zY6MZePUbTQnXXsBpuHh+56KOLiu36piHbcHy0Xz19tT36g+Wi+evtpdvsLDDLfGp17ZR0bXbNwIF7618XYeGIJGOjsCQfi24hspHHt0qOHhu56I4uK7fqmL79wfLRfPX21PfqD5aL56+2l1BsPDO4jXGxl2OUDo21JFwOPHSrq7lxmNZBikyMbBujNibkW87tB9VTwsP3PRHGxXb9Uce/UHy0Xz19tT36g+Wi+evtoFG50RbL7rTNa9ujPC9r8e2vOK3SijBL4tFAFyTG3D10cLD/j9EcbFdv1R579QfLRfPX2189+oPlovnr7aWa4PBG9toRaWv8W3PhzrpidmYSM2fHxqeNjG4NuPbS5ML3PRTxMV2/VMn36g+Wi+evtqe/cHy0Xz19tLWLZ2DZS64+MqDYno2sCeAOtd5NgYZTY41Af2be2jJhe56I4mK7fqmH79Yf5aL56+2p79Yf5aL56+2lri9nYOJc0m0IlF7XKNx9fdVH3Ts3/1OD5jVIjwx2k9FHFxQ/wDP1TY9+4Plovnr7aAN6cQr48MjKw+L1UgjiOYrH90bN/8AU4PmN7a7YOXZ5kTLtKFjmFhkbU5hoKvhMERLg+9PJUTjETNDSytfNN2pUqVzF1kmt6l/DMR+0P3VlFa2t6F/DJ/2h+6srJXWZ7oWBx1K4Fa8FasFa8FadRau7uYDpJrcgDe4vodPRRYuHUBRlFl1AsLW4ChvdubLKV4CQZfDmD9tFuHwZPnHhoezxryPjc0rJhW1L0XhuTg2fNfDCctwNeVr2t3VwYEa8D3j76tr0iEC9xfTS1c8dg3kHECx00/5avODFuvXVdNpF0apYmJhWY2v1tCSOdu3uok3NwaLLdRYiPKdeQYGsCPBiAHrC/IDjrx17K3dzZx05W+vR3Pd1l9VdDBYiaSZrf5UuMjYInEKlsfGYaCJsVOyx9HmEjE2BXpJF6o4sxsRbiTSfxW97S43ETxSdRWDRMVKOqjKosASdBpTH2DDJJtDpzFniVZYSilLBzJnU5XYfksday8T5AkEQkillElrlGEZ1I4AggEA20J4c69MG0V54lAi42bFT9LNI0rDQFyb5etYA9gvRVsKPD3JxbGNAp1XXXOFHLha5rntLydS4CEzStoCACGClr6ZVXOcx7h31kQYuHF42+MmEMChepGCQcunRgrz4kv23t2015d0zW59r+i2EhGLzQwNN7lZzlZ/7BJvYjW9vNHC4La2FMLYuxoY8HP0KhY0RnQG+ZZFjOYsdC3HjQfNvNgBMUTDx9AoAR0ZkOUgEjLfzgbi/Os6PfDNHOiwS9dWCWneyhlIva+vI2PGqnBo2qlIZINMpv5LT2Q0WGwBxU+ZrRL8XkJDcY1APBrMAT2W1rOi33g6G6xI8jNGEEmYhrsSS9jewAVdONdsJDDMcKjoCscfWvc5jYsRlJt2KPE1f8rmxcNh4sPOIwjaQ2XQ9RQyW7LZbX7KpzB5IC0TQOhyl3UXS1Bi0eOaZIwj4e4UxsSoto0akgFQCLDTlpwruk8bYZVjgKqy6sjZwWa72dmA6+ck/wDLUndm74TwxSKwZoZcq5dVXR1cgEDUlQR22aumH2zLJlDMVVHLqovYM5BzeI4CrwwnqqMw8kwMfE2Hiku7RyocwuQzZ0RCpuOWZcv/AA0abvqTsjCX46E/OelttfeKPEkrGS0rRCIX0JNznY95BJ8aauzIMmy8IoPBEvY31ykn6b1EZsKZY3M94KqIcuJj14xv6LMprpvJhwcLL22P8pr6sivPEyWIAkUka69XQ9nCru1YviXBHFT9hpikCTOz9rrgYRPkMkkrZUGnVjj1eThobta9Em+DiTDBiLkEENzsRYgn0ilvvk+mFUcBCT6Wle/2Cmnu1hlx+zbDVzEAO51FvtA9dcqVuUNf8dVeDqQhLZElsJMthrKmt9fQKLsT5x6y6cvT40DYMFQ6m4IkAKnkR294o7xihjZiLX7wdGBGoI7BTSap2rC3iw/SwG4zWI0W9+DWva99bUOYXc+Z+jK4aQhuBsPvP20a7YwjyYbEdDcvlVh0ZsdHBPP829LCbeDEMxZXblw1GgAH2VpwzjkpvmqJQM2q3D5PMUGYnCSZR2sqDTjYltfRRBszyUTvJDLngwwBBYdIXbqte1hpcjvoO2xtWdEiUl0cqc99Cb24g8K9bF3vmjlhXqOpdFsw11ca3GulagSVTS/UtqlfL1KdCUm8y/hc/wC0P3VlFa295E/C5/1z91ZZSuuz3Qua4+0VXK15KVYKV4K1ZaVcFJBuNCOFGO7+2ZJny5Or+d2cePae4Vh4DYjyi4sF7Tz8KLtibPEEZXQm9ye/QadlcLxaWAxlpALvyXVwUcoN7N/NXMXCGF7nTWwPPkKw32lox1W2nDl7a1ZsRkBYjxF7fTQ3t7aSG4X8rUW1B8a8dg8E+aUCjXmu214jac30VLaOJ69w2XvIua1PJy18bIe2I69vxiUIzG/O9Ffkx/rT/sj/ADpXtIPDmYVhLVy8R4gcQQyqAQ7FjJcOzJ0zQytMzXChwV0GpsbHUaUO7Y8oOOGIkjXEzZFkKL1ghKhiovlFgbVr7bxnQ4aBzCspkmnOd2IK5JFKgAcbi/zaXe1pw7tIMo6Rs4UG9sxvbt0ppXNcxoG43VeGuN7yaqtL81sbf2+0pCPJJKUJvIzM9ydCiBjovfxNZ2GePm3gCp+69UQO3jzr2FrG/VdfDHJ7Qok+a1oxCxa5XUi2pGmt6tQ7PiC3z2JvY5xwvpWThMMCwvwvRRBgkUg5VsbW0rHK7L1K7+FaZRmLQu2xNowQtCzvIxBvIqC+q+bkbn6eYvrW1vFvn7pKBIpHCHMpljUsH1BbiB5vV4cCax1KlrAcDcadlFmD27hMPEoexYC5bKo6xuSAxsdL2100FRHKb00VGNwbNHPBcf2VjzbYxk0KRrh1UKdGVVFmsR1RZlUkHlrWXsncmY3KKii9yzknrLrpmP2CtHa3lWhOgIIBuAvXN7EAk2tpe9hQ5P5T5W6sMepa44C7NpoBfXW3qq5okJ0v8lgc+Bg1DQfv+S2cfuc2FKszr1rgGMBTcaHXLemfsmO2ycOBrYDjrzeljjdqkZBOS0rLmYFyQlxqBbv+ymhsS3vThrXtYWuSTxbiTrV0MbmuJKw43FxyxNY3cHU1QQbgsU6ABGYElgRewPXvr260R76bZlgwrEol2YKcpPO+pzDuHoNVsJszLPGcujS2N+FyjHw5Vo74zYZoCksq/lWCm5zBDbhe2tXLlpMYreRWIC5wq3ANr3GYnTSwFbG6W9DRTjo2sGPWzAgEAE8ALXI08aEcobSRUUqLAINQf7ZBsT2251p7GwbCUsotGQeJ5Dx76rLGEVSR8rmi7TH21PhJbzTRmOQdZsrAF8vDMBcE2t318xU6ugZgcjZWAKgjUgrpx4laH96sUi4OZcwu0dltqDoNAeFa+z2PQxFVBORBwIFrLc3Hdr31kmiEYFFa43Wt3AKSkw1v0ZtcAa2NKeDZGKiUD3Pcg3DBkNjpfg2o0pv7CxEavaQqvSdUXuLnU217hRRFgIEGkcfzRSYaQNcb60olFlIrCbK6fEpLOjdHGrSyhiD5oLZWPO5sKNN3sbBtaDo5YY0eF1KZcvUZSHXKyfkkaEeIrM8qW34cNFNBCR0uIPWA/IQ8fAHUAd9ZvkSUjpm5F0UeIBP3inlJLDJexFfdIKuk/wCvlfaldJUpXbxL+FTfrms0pWxt9Pwmb9c1nFK7DPdC5bveKrFK8FKt9HXkpTqFubAxoOVFRrDieQNr/Sa2XRQSDfTU2PPjVLd1LxAWI1uSOdtRrXXb8hyOBobW4205nvPK3fXlMVHxMRw2irP7K9FFIWxBx8lgbx7SJbIpFrXuDe9x7LUPFKuGKvBir0uGw7YIwxvRcOaYyuzFUzHRX5NFtin/AGR/nSh0x0T+TpbYl/2Z/nSmn/hlLF74Sux+PMDSK00WIjEjkRFjoSzcBYgEXNDEOHj4nNn1Y2C5bcQF1BB9dctqKemlPLpH/nNVo8XbicpHcfQRXJApdElE2D2Ak65ixBuQbANZr87G9DscmV5FP5JIHHkSK9x48E63sDcalSCeYtfu5VwbAg3Kycfzri/iVuPXapIBUh7h1XuPazK3AEA6f8FEibXcxZ2js2gRQb8rksBqNDpQ1s7ZTNKoOgve9wR6xRnhdgNJci7DXq9UXyggvwN/Djw0qowsdqQtjPEMTGMrXlCsm25A1nLW/sEIfG9j6jRVsTyfJtDAYnFRTS9NAD8S6qSbLn84HW63sbDUVl7VhChWKAhxrcMbEErmNrakAcR6KI9wd4HwRfopIXEoAMegGYcDoxa4uRqPRTBrW7BZ3zSSavcT8ygXZuChJyyMDfmL9XS+pUG/o+iiXDbmILZZgR/ZIBta+l763t2UTSYRWRkEccauCGES5Lg8RfziPTQ1ifJ+nGORl7iAw9ehqVUsXaOKaPFOjuzlSBma1yAoIvbTnTuk2usGwsLI0ohHVGYgm/n9UAA6m1JbF7h4gG6uj95JB+kU1ts7EMu7mEikNiChaxvqDJw9dB2QsTFb6YeRGKyzSuvxoGVlBRRlOrNYG5/NoP2lvUZoGUIsXWBS3WPDrEtbj4WrSh2GsCnKGsQVOa1rEgkeGlXpsCGgY5Y1sMxAXrZV5geriLVX7ytYNaQDkfpOiAObXNmAJFhdvC1jXRdrywkgOUButrWIHAkrxHeONEseGAXElUYOCkZZjla73JsBwHMm9CGNTK7DMGNzmIBAJPFV0uRxF6spI5qIsdIzYRQ0MjKqizr1QRdT+YSSeOtedk4WWRykXupCFd/6SwsgLEDqgX0AA7xXGVYjGgIxCjqjiLKCyA+m33122hj48Li51geRUGeIBvjAAbglTnFzfgeVZJCfdbv08kw81sYifCHDYR5pcWXMblmW0pF5GXrBjZHAGhFjaijYW34ThhCmIxhMnVBZFMmZtOqx4AXoBwuPOHiZRtCWJ7ZjC0Li7WAAuSQNLG9HG6+0pJMv/UVkGW18lmBNkA15KWHqFGSmgX5/vZF6lLXeLCw9LbDyyTHrFzIAGupOoN+sLC9OLyWbD6GGFWGp+Nk8WsQD4dUeul62E917QwyNPHiFuzEICMiK5fK1+N/HmadWyVCcSLkj1Xt7aR/tuaz6lSNASi+pUqVvVSXe3E/CJf1zVDoq2NsR/Hy/rGqLJbjYDv0rrs90LlvHtFVDFVfGzrEjO98q8bC51IA08SKuPi4w2UugOUtxHmggE9lgSB6aH95NvYYwOqyxu11IVXGuWRWtfUDgdTUPkDRdpmRucdkYRY0wIVBBbuNwOPW+n6KycQ7ObsxY9poawu+cZxhQ4iMwspt1SgVwb2Ltx0uL8DpaiiCVJPMdH/VYN9hqqFsdlw3KunL9AdlWMVeTFV1UB1BBHcb8ND9NQw1ptZVnmKiPcFLYh/2Z/nWsow1vblR2nb9Q/wAy1VMfYKsi98JcY3ybM8sje5p9XY6K9jdieyuR8mja2wkvcDG5+njWlvT5R8fBJIkeIXMCbAxR8MxtxXWg4+WvawNjiFuP/wCMP+muOx4eLC6jm5SrB8nc7Eg4PExkcCsUhU9+oP0VmYvyd49CMuFxLd4if2XHpq4PLbtX9IX+DD/pq/sXyxbTkxEUbTqQ7qp+JiHnMByXvp0qxYNxdooQ3uPE+PRNf06Xou2futjSyfgjgHXO6vdNSdQdQRcWAGutMjae9MyYxoVKhF4kgaWTMTQvJ5WJ5GyQCPjbpCtx6Bz9NWujLRZS2uT7uzZiFw8+UAKLxtcgDn9NfE3dnHDDyjwjI+wVtYveXGLBdMTH0na8a28LKBWPs/fPaTkiSeIdhVE19DJp66qpFr4dg4n5Cb5jeyoNiYr9Hm/ht7Ksnf7GwsCzpMvMFFUkdxQC3qqS+UeeQs0MhQfJsiFlHjl6w76g6KbVN9hYk/8AbzfMb2UWbQhZNlQK4KsCoIYWI8/iOVBEvlPxqtYzLbl8XH/pos3jx7z7Gw0rks8hjY2HnEq/IaCoOykIG24zWupBte1he5IsPHWtqfZVsEczDNKuUWC3NhfUG3EX491YeHglaQA2jVSG06xzA3UMeAHMgVu79LeGMRtYdQdS4Gtr5Txt1RRFVFPZDhSEt5z0WHVA7s7yKztlv+R1VUW0sFB9N6C9sFyT0hLNfqgtmKx5dAbcLDKLHhbhR7vNDdGtKyhWzva5AJzE3W/YV07hS8xzszFmcNc+fzNtATz5DjrTuItF6LawEIk6GLpZ1zlFsF0ALqCfO5eHOuW1IWicETPkZmyZwTcJIym9rg6i1WtsY2SOGIqzgkgZrnz1N82ovwqhitsPIkSkx2jUgZkvcl3JY3Gh4cKx04usbdVOy2jtxppp5ExGERXe4XER5jlAAXVozytzo33ULv1mfAydTVo1sCApIBGXiCFvpyNKx94WEXRmHCMLWB6Fc4vY3zCxvrajzdHb0SwSyGGFGjR86IpGiLxt2sKtbGBlaNglJ3K4bskrtTDdIuFUMjoDBa1yb2fQa6Gxtw50yYsHIcXIptlVlK8dQ2t9PTSLw8ju6YrDYdIRB1myk2bK1+LaE20sONOvau8Uxw2FxWDVHErRrKTqQjEajXiCSPTWVzSyVp89E27SmLapXwmpW9Vpd72YiSFp5bxBFJPWDnTQAdXibkUFba3kILozdKAA9goF+jmVXXLbUBr8+V9bmhvyibdnG08YhllMYnI6PO2QgZTlte1tKqbW28MVMs1mRlFiAwvdnJunV46+qrHSmqCGQi7K3I944HcSmE5ApXKyLpJZRmAHHQm16K9n7wK+Em9y9FANM5KhGbTgLcR7aEtkbRBW54m3VYq1uyxI08AK57c2mQh1N+Vzw8ByqgzaFdRnh5dTia0VnD7XwsIZcXGssmYkkBW0IBAJ8c3hXLE7RwJKyLhiii4ZkARtcpupQghlF/XQHLP1rEsSede12yRCYwBlJJ1GvWFj48KsEjiKv0WWRsTboa/M/omhurvXhzEkBns4uq3QLm6xy3Y3GYixN+d61vfBxj1gzXUpexA16pNwQNNaRgl8acm7UithotpYiU/Fp0bjLxZSYgzG/E3HKtMcrjQPRYJY23YG6Lehq/ukze62FrJ0R101bOnptQLDv+MVJJFh1KZBmDlTIXFwuijVdT30S+TbOcVIZHdj0Z4xNGvnpzY6ms+IxrTIImlNFhXNbncFibv4lMmIkZY5HOJkRWZb5VVjprXraOzIMTBMkkMZbIzI4UKwYC/EVobs7myxR4iOcoufEPIljeysxP01b2psMwxSFHDEoVAtY3OlZwReitSIw2xAbcaI9yd3EbH4XU3Eym36rZvuqhicUVZowgzKcvZr91FXk/2XJJjI8hKWVyXy5ghyEX1sC2unKtdtVdFVPKJvAZcXKiEhS5J71vZfEEC/pFZOGxDhLx2BHMi9tOwceyiHa25gEWImzhmS73cWLa2sCpHdxBoShxLxorSRkC4ItxYa9bKdbXtrz5UkhINO3TAXstPB7Ux4b44B0tw6ML4WIA++r77VYDWJV/v6/ResvFbwhxpIF7mup/54Vh4zF3/81T4XoB0UUiVdvAN1uHZe/wBwrtiNswtlZLBhQHJL/av665pPr+UfCo3RSPV3uTpC0+FgKhsodCUPWF7MjZlIsDe2Xupp7RlUbGwvRWZeoEOtrWfUX1I+2kRseFZZQjg9GwuzXFwbWvfuPKnumHRtiYNYyclkCk6kgBgL2pHbGlIQ1CVRb2PjxJPM6VYmnjkhWOR1XOxCE9vEAHkdTXvoVNrPYAW808eZ5cTeh/e1AkSldQsit5tvytb9ml6iN7Q4gdPXzU6mirM27hGbPIrXRRc6lnXQMABbVR28qytjYCGRhmjFm0vpodTqLdxrMwu2JosSVzkqRorajRgOfCjLZggnXPkMGItcoTbMbg51HAjja9jreplY2YEN0KgWw6rlvRuomIhjXOY+jYEEDNfS1qFW3DJ83Exn9eMjXrHv/Oo6xeJOUrfwvZTfsFxrQ1PjV11ckHW1jy5owueB9dUwQvYynHVWFwcdEPz+Tqe4CvAdeRKngBrcd163Mfss4SLFOtiZQqr3SNZGHpNjXXAyO7DI3SODopFnUaFlKjiQLkeBq/tPGdSOLjG0i5sw1JOpseKHQU3tMkvpRQWiq6oC2l0kcIKSXRiSQB5xVjdzy84GwtoPTTH8i2L6bCTYZzmVHBQ2OlwHIF+xhQVtLY7B2SHVQcqC+Y+cB4k5tPTTL3CwccEMHRLkzZWYcSWYDNf7PRWfFvGQVuaTtjI1KaVSpUrdqqF+Zt59mxS7Zx3TydHGJjc2J1sOzWqTQ4VTZNddLZrngO2/KrflIgC7SxfHrSs2h52HbQtCAWA1146627BaqXWSuxC5kbB7Nk+a3psTANASpGh6wP0HUeupNs2aePPFHJIp0BCHKbXBseB1rltvYqCMyIoQKBoCewcb6a68KswSzLhoMmNiUZT8X8WCgzsQCSbknjr20CEXqod4k4tLQ0UsCfdzFZ7+55rX/MaqDbMlUG8Ug8UYfdRBLtCcccYno6M1Vk2rP+lX9KVoyrkl5JtYgwr3HVb1GjTYG/MmEwbYcwhlZiczDSzWuCDoRp9ND7Ylj52JB+bXPETHIR01x+byNNsoBRFgt8FiW0aqv9oKAx7Mx1zWGgvR95F9uPiMZNnnZ7RH4sqLD4xLNmHpFrc6V/vEhwjSjMGSxJupBBYL239QNGf/AIevxjP/AO3P+NFWTgMD81a+fVan4jO2gK+SfQjB4gfbQh5Ud4lwGBZ0VemkYRxXUGzHVnseOVQT42ov1Ffn/wAtu8fujHCFTdMMMh7DK2r+rqr6DWrKDost0ve73lEgS/u3BI5c6zIAWPC91bT5pHhRJtnyiJ0ca7JSJ89+kLAqYwbC7KdfSL8OdAW4UGHWVnxcgQRWkRGW4cDNm49mmnOqWGYYzaiiCIKskwyovUAW4H5I6uguTbjRJC1tFI15caRQmLxcqyRCKV3PWaSRGVTbzVQMOZtr38K4byYYxECRbiwzFVJsbagEdhvTJx+OkwmGdZAzmNgCGbOwWRWyupsM63DACwIsdOFU8EA0JZgCNSCQRw4aHUXrA805bom21KHaWxkKZk1HdQ5PhShp1Y7d6Ho7oevbUW0J4n099LvaOxmeUi1gOPjzqWS0UPjtDTnOqAKFyixIvdusTdu+xt6BXJmC6DU1rz7GURuwY6C47D/9nSsMJy53tWlrw7ZZ3MLd1q4OQrHYHryMFHba1idPGn5FDl2FglN9AgOljoHHDlX53kbOdMqiMW8bHU8KfeJnaPd7A5dTaMaC9xlfUC40qbrUJavQqtFIOCjxNZm9w/BmAAtxPVBN7EX9FUIdsTjzYGf0ZfpLGrMmKkkRleB1uOOZD6NDVTNDqnOqGmS+IjewvkLZTpdiB1SP1mrJx20nGIZw5z5w4POxWxHgNBainCq8asZCqoLKWbJq3AC56wuLaC16xsfFEZXeVmYm5t1VzG1wosunL10ahyd9E2tebe+yIGuSxsBYEDS5Ovm68r+iuGK3rijtIFQurEZ14krbh3dYf8FBM6ElhzW7tZgQBYaA8zravBQn87r+ZcXzda3r09daA8gUqTV6I4w28oWVUhjjD2uXtdiW4hjcWtfXsqltXaHVVidWfN22ZVIuNfNv99C0UpVrhraAObHTiMpt4emvcc7OAjHqgi1+IBvw7tfpqt1u3OiYEBEmHxitIzS/l9exGhCkEaXB1tx/+6Zm7TgRwAclT1aUB7Y3Zw8cUTQXV2HVZsxOdXIa+tsuUgW7QLUV7qz2KRNcSKEzjtOYDOp5q3H2GudiKe1rmrQJD7pTkqVKldJZEgt/NzZsRj8RIksZBkPVJK5QOF9Dc0PjybYkG4eG4185uPzaJN9tuvHjsSodgBIRa9xy5ULTbwSH8oH+6vsqKVokIFKxtfdPFlQrMrZiALMApNiTm005WvVgbqMII0bCwl1BzP08YzXYtc9W+gIHHlWI+13PMfNX2VzO0m7R6h7KcKslab7qEf8AkQjxxEf+mub7rPyjww/fKfsWs5toMRx+yrOH2koRVzAWvfXvprSr227bDj7kXxkP3JXOTd0kEGTCi/ZnJH/xqYjasdjaQHs48iDxrMfaQ/O+m9BKFpRbtRKpz4gE20CxvbgddSNb2o98hmzoo8dKUkd2MBBBQKLdLH3k3pWDHBiADcnQeNNDyGYZlx8ua39XOgYE/wBLF2GlU2UwJ/KPBaVYmDyqHCpmXV1vZePaK/OmMhkEpMoYS3LsHFizE5ideNyTRptPaAE8oYRn4x+Mang551kT7Rw0wIKp2XCupHhbhSROc0+alwBCq4lw2HacqbA9ElxoZGGpXtyqGPYCVop8iO7IlmkxLyGMJ1UIKqSxsdMwNxoP+GhuXZUkyRRiVmhjJyofycxBbKbDjbnRFhMe8CBI2eNQNAMuW/bqh+2pnmLnaKImADVNbfK2GwEs0FndCshzEu0hBC2LXvmsdOQta1BSbWmxEebIUzDg2jC451jQ7bxMoKFg6sLNdFAt2ki1jXrD4x40C3u1zp9P+9Y3yXod1ujaWtsXSsR5kN2PGsnakgL3UA384cuFeH230q3U3FyL+BsarZ+2qspT5guu5+z02htFMPKVSIXkZRYGTJrkHj3cr009t+T3B4qY54gEiI/ogEcMy3Kkr1inWU25EnlSlw2wpIA2MVijrpBbRixPnjuH060S7X2lHi8kyytgsdYF5Ii46TKMo6QA2YcLcxw1rS2VjRSoMUkntDZDmwthRSbcEcYzIuI0La3WNtSbWB808fpp3b8xgYRQoAAdbACwAs2gHKk3uptA4TErJKkcxzW6WKQXbNxLq+qn+0AOfjTN8pO86R7MjxAGZXkTLr+crkai/ZTtN2FU8VSGEaszeTaEsMamGNnYm1wubKeVwOR1odO9mKl/oYGA5HLYfOfSuUuz8bPpLKsYOlrlj9Gg9FAbW6i7WhBsgytF7p64U3yXzZW4nOV0bkPRWDvcPwkiNuJGVbjq9UA5xyY6eit3Y2xEw1/jpGudRdVW9tDbX7asNgIReQRxl76kjXjb/e/dV9h3zSVSADs74t3H9GrZb2GYvlGht+Tc8a+yYB1exBV7XbQjo1uBfTlbs8KModlAK8SIDG5uwIJNxrxGttOVVsXGM1yBmylLgm2Utmu1xyPrNLqmyoRyHKdercaXt0hzHrC/G30X7zVvBtfrG5bKbXsfNsVAHLhWxJg441QsxtEwKg5TfU3Unuv21iCFizSMCYg2Um+YC+oW449lxSnVQRSa+HhhnwQLqszxt1Y0uCt7MMzE2Og4cTVDHPJ7ogkjVQQ6HS/msVui385Mt/Ei9Yu623JVVRCbqGvIMwN9MhcC2py8Po1oyx+zYTJG0B6WMurFCTdTnBzKTaxv+Tw7LVW1gCklOE1KlStCRfmXyuD8MxBHKc/StL/Oe0+um3v9uzPPjMVlgnZWkJVljcjlYggWNLt9zccDY4PFfwJD/lqAhZBc9p9Zr5mPaa1vgdjf0PFfwJf9NT4HY39DxX8CX/TUoWRepWv8D8b+h4r+BL/pqfA/G/oeK/gS/wCmhCyAa+561vgfjf0PFfwJf9NT4H479DxX8CX/AE0IWSnGmx/4eT/1Gb/2zf40VL5dz8d+h4r+BL/ppm+QXYWIg2hM00E0SnDkAyRugJ6WI2BYAXsD6qFCDd4JiGlN9ekk/wARqw9ncaJN4938Y0kgXCYkjpHIIhkIN5GOllqpgN0cXoThcSPGGQf5amMaoctfZ8Qyjrha1ZmIjUcdbVQi3exa/wDazn90/srRl2bihEoGHnzE2/on0HPlWKe82YLTh2h5y7Lm+0soyLw7e/iTXz3UBKjOwChXFybC7R5QPptXmHd/Elmvh5xc2/on4X15dgqrtrdvFSoQuHn01A6J+XDl3VhbGc9n6rvylggLGkbaKlgcGEXKPOVmzd5Lk6dmlqJd3t1+k+PxByQJr3uRyH9nv51Rw+y8QkZZ8LiJJwLIvQSZDc3zSngbDkLX513x+0dpYlUjbByqE4hIpEjbsJJGg7hWpwcuHGM9AL1tbFHES9XSJNFHYO3xrlHh839GM9uegCnxPE1wOysVpnw+Ic/mJA6p4E21Hia049kY0rYRNEOQELN9wFYntfuvRxGJjAxpGnyWfjNjre5yjNrYj18DrrRtvLhj7xYRUIFjHw/Vfheg7a2x8Y8eV4JZBqVYROGRwL2NhqpGlxR5LsmZ9h4OJYpDIBHmSxDCyte4OotcV0sPZZZ3XncW0NlIB0S1fDOeLN43NdBhQBqX9et6Ijurix/28p8BVd91MYb/AINL3dX/AHqyisyxOhj0uz+nWvpU5rhge+4+kdlanwOxtv6tL6q8vuZjeWGl+aPbUUUKhM0iAnIGXu1/4Kw3mzvYyMnaCAD2aHgPVetvE7mbQv1cLPbw/wB6+fAvaA/7SYnvUH76s9qkWFmx7MABGYODoQRe47KuQ9F0XQnqLwGgFje4I7wda0MJutjhYNgZSP1bW8Nasy7j4l/+1mH92kohF2g7aOyZI26WFSGGpMeqP35eKE8xYr4UR7q74RyPGk1o5MygXBAJzAceHrq3FubtCL+jgkIHIrXqTcfETyRu+EmjkR1OYKCCA4PWsdR9Ipt91GyfFSpUq1KpUqVKEKVKlShClSpUoQpUqVKEKVKlShClSpUoQpUqVKEKVKlShClSpUoQpUqVKEKVKlShClSpUoQpUqVKEKVKlShClSpUoQpUqVKEKVKlShC//9k="/>
          <p:cNvSpPr>
            <a:spLocks noChangeAspect="1" noChangeArrowheads="1"/>
          </p:cNvSpPr>
          <p:nvPr/>
        </p:nvSpPr>
        <p:spPr bwMode="auto">
          <a:xfrm>
            <a:off x="0" y="-890588"/>
            <a:ext cx="2457450" cy="1857376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32778" name="Picture 10" descr="http://www.trash2treasurefl.org/images/t2t-header-big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" y="2571749"/>
            <a:ext cx="8950654" cy="169545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1595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Maker Faire">
            <a:hlinkClick r:id="rId2" tooltip="Maker Faire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678" y="1981200"/>
            <a:ext cx="9090826" cy="2057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Metro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1616</TotalTime>
  <Words>408</Words>
  <Application>Microsoft Office PowerPoint</Application>
  <PresentationFormat>On-screen Show (4:3)</PresentationFormat>
  <Paragraphs>124</Paragraphs>
  <Slides>23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Flow</vt:lpstr>
      <vt:lpstr>Innovation Education</vt:lpstr>
      <vt:lpstr>A Brief Look Back</vt:lpstr>
      <vt:lpstr>For Inspiration and Recognition of Science &amp; Technology</vt:lpstr>
      <vt:lpstr>Robotics &amp; Physics</vt:lpstr>
      <vt:lpstr>More Robotics &amp; Physics</vt:lpstr>
      <vt:lpstr>More Robotics &amp; Physics</vt:lpstr>
      <vt:lpstr>Bonus Features</vt:lpstr>
      <vt:lpstr>PowerPoint Presentation</vt:lpstr>
      <vt:lpstr>Lemelson-MIT InvenTeams</vt:lpstr>
      <vt:lpstr>PowerPoint Presentation</vt:lpstr>
      <vt:lpstr>What Now?</vt:lpstr>
      <vt:lpstr>What can you do?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Innovation Education</dc:title>
  <dc:creator>Owner</dc:creator>
  <cp:lastModifiedBy>Ann Hammersly</cp:lastModifiedBy>
  <cp:revision>26</cp:revision>
  <dcterms:created xsi:type="dcterms:W3CDTF">2012-09-21T03:52:17Z</dcterms:created>
  <dcterms:modified xsi:type="dcterms:W3CDTF">2012-09-23T21:26:33Z</dcterms:modified>
</cp:coreProperties>
</file>